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63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</p:sldIdLst>
  <p:sldSz cx="17556163" cy="9875838"/>
  <p:notesSz cx="9875838" cy="17556163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80" d="100"/>
          <a:sy n="80" d="100"/>
        </p:scale>
        <p:origin x="1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8147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18" Type="http://schemas.openxmlformats.org/officeDocument/2006/relationships/image" Target="../media/image106.png"/><Relationship Id="rId26" Type="http://schemas.openxmlformats.org/officeDocument/2006/relationships/image" Target="../media/image114.png"/><Relationship Id="rId3" Type="http://schemas.openxmlformats.org/officeDocument/2006/relationships/image" Target="../media/image91.png"/><Relationship Id="rId21" Type="http://schemas.openxmlformats.org/officeDocument/2006/relationships/image" Target="../media/image109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5" Type="http://schemas.openxmlformats.org/officeDocument/2006/relationships/image" Target="../media/image11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04.png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24" Type="http://schemas.openxmlformats.org/officeDocument/2006/relationships/image" Target="../media/image112.png"/><Relationship Id="rId5" Type="http://schemas.openxmlformats.org/officeDocument/2006/relationships/image" Target="../media/image93.png"/><Relationship Id="rId15" Type="http://schemas.openxmlformats.org/officeDocument/2006/relationships/image" Target="../media/image103.png"/><Relationship Id="rId23" Type="http://schemas.openxmlformats.org/officeDocument/2006/relationships/image" Target="../media/image111.png"/><Relationship Id="rId28" Type="http://schemas.openxmlformats.org/officeDocument/2006/relationships/image" Target="../media/image116.png"/><Relationship Id="rId10" Type="http://schemas.openxmlformats.org/officeDocument/2006/relationships/image" Target="../media/image98.png"/><Relationship Id="rId19" Type="http://schemas.openxmlformats.org/officeDocument/2006/relationships/image" Target="../media/image107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Relationship Id="rId22" Type="http://schemas.openxmlformats.org/officeDocument/2006/relationships/image" Target="../media/image110.png"/><Relationship Id="rId27" Type="http://schemas.openxmlformats.org/officeDocument/2006/relationships/image" Target="../media/image1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6.png"/><Relationship Id="rId18" Type="http://schemas.openxmlformats.org/officeDocument/2006/relationships/image" Target="../media/image130.png"/><Relationship Id="rId3" Type="http://schemas.openxmlformats.org/officeDocument/2006/relationships/image" Target="../media/image117.png"/><Relationship Id="rId21" Type="http://schemas.openxmlformats.org/officeDocument/2006/relationships/image" Target="../media/image133.png"/><Relationship Id="rId7" Type="http://schemas.openxmlformats.org/officeDocument/2006/relationships/image" Target="../media/image121.png"/><Relationship Id="rId12" Type="http://schemas.openxmlformats.org/officeDocument/2006/relationships/image" Target="../media/image80.png"/><Relationship Id="rId17" Type="http://schemas.openxmlformats.org/officeDocument/2006/relationships/image" Target="../media/image129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15.png"/><Relationship Id="rId20" Type="http://schemas.openxmlformats.org/officeDocument/2006/relationships/image" Target="../media/image1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24" Type="http://schemas.openxmlformats.org/officeDocument/2006/relationships/image" Target="../media/image136.png"/><Relationship Id="rId5" Type="http://schemas.openxmlformats.org/officeDocument/2006/relationships/image" Target="../media/image119.png"/><Relationship Id="rId15" Type="http://schemas.openxmlformats.org/officeDocument/2006/relationships/image" Target="../media/image128.png"/><Relationship Id="rId23" Type="http://schemas.openxmlformats.org/officeDocument/2006/relationships/image" Target="../media/image135.png"/><Relationship Id="rId10" Type="http://schemas.openxmlformats.org/officeDocument/2006/relationships/image" Target="../media/image124.png"/><Relationship Id="rId19" Type="http://schemas.openxmlformats.org/officeDocument/2006/relationships/image" Target="../media/image131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Relationship Id="rId14" Type="http://schemas.openxmlformats.org/officeDocument/2006/relationships/image" Target="../media/image127.png"/><Relationship Id="rId22" Type="http://schemas.openxmlformats.org/officeDocument/2006/relationships/image" Target="../media/image1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7.png"/><Relationship Id="rId18" Type="http://schemas.openxmlformats.org/officeDocument/2006/relationships/image" Target="../media/image152.png"/><Relationship Id="rId26" Type="http://schemas.openxmlformats.org/officeDocument/2006/relationships/image" Target="../media/image160.png"/><Relationship Id="rId3" Type="http://schemas.openxmlformats.org/officeDocument/2006/relationships/image" Target="../media/image137.png"/><Relationship Id="rId21" Type="http://schemas.openxmlformats.org/officeDocument/2006/relationships/image" Target="../media/image155.png"/><Relationship Id="rId7" Type="http://schemas.openxmlformats.org/officeDocument/2006/relationships/image" Target="../media/image141.png"/><Relationship Id="rId12" Type="http://schemas.openxmlformats.org/officeDocument/2006/relationships/image" Target="../media/image146.png"/><Relationship Id="rId17" Type="http://schemas.openxmlformats.org/officeDocument/2006/relationships/image" Target="../media/image151.png"/><Relationship Id="rId25" Type="http://schemas.openxmlformats.org/officeDocument/2006/relationships/image" Target="../media/image159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50.png"/><Relationship Id="rId20" Type="http://schemas.openxmlformats.org/officeDocument/2006/relationships/image" Target="../media/image1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24" Type="http://schemas.openxmlformats.org/officeDocument/2006/relationships/image" Target="../media/image158.png"/><Relationship Id="rId5" Type="http://schemas.openxmlformats.org/officeDocument/2006/relationships/image" Target="../media/image139.png"/><Relationship Id="rId15" Type="http://schemas.openxmlformats.org/officeDocument/2006/relationships/image" Target="../media/image149.png"/><Relationship Id="rId23" Type="http://schemas.openxmlformats.org/officeDocument/2006/relationships/image" Target="../media/image157.png"/><Relationship Id="rId10" Type="http://schemas.openxmlformats.org/officeDocument/2006/relationships/image" Target="../media/image144.png"/><Relationship Id="rId19" Type="http://schemas.openxmlformats.org/officeDocument/2006/relationships/image" Target="../media/image153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Relationship Id="rId14" Type="http://schemas.openxmlformats.org/officeDocument/2006/relationships/image" Target="../media/image148.png"/><Relationship Id="rId22" Type="http://schemas.openxmlformats.org/officeDocument/2006/relationships/image" Target="../media/image156.png"/><Relationship Id="rId27" Type="http://schemas.openxmlformats.org/officeDocument/2006/relationships/image" Target="../media/image161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1.png"/><Relationship Id="rId18" Type="http://schemas.openxmlformats.org/officeDocument/2006/relationships/image" Target="../media/image176.png"/><Relationship Id="rId26" Type="http://schemas.openxmlformats.org/officeDocument/2006/relationships/image" Target="../media/image184.png"/><Relationship Id="rId3" Type="http://schemas.openxmlformats.org/officeDocument/2006/relationships/image" Target="../media/image162.png"/><Relationship Id="rId21" Type="http://schemas.openxmlformats.org/officeDocument/2006/relationships/image" Target="../media/image179.png"/><Relationship Id="rId34" Type="http://schemas.openxmlformats.org/officeDocument/2006/relationships/image" Target="../media/image192.png"/><Relationship Id="rId7" Type="http://schemas.openxmlformats.org/officeDocument/2006/relationships/image" Target="../media/image165.png"/><Relationship Id="rId12" Type="http://schemas.openxmlformats.org/officeDocument/2006/relationships/image" Target="../media/image170.png"/><Relationship Id="rId17" Type="http://schemas.openxmlformats.org/officeDocument/2006/relationships/image" Target="../media/image175.png"/><Relationship Id="rId25" Type="http://schemas.openxmlformats.org/officeDocument/2006/relationships/image" Target="../media/image183.png"/><Relationship Id="rId33" Type="http://schemas.openxmlformats.org/officeDocument/2006/relationships/image" Target="../media/image191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74.png"/><Relationship Id="rId20" Type="http://schemas.openxmlformats.org/officeDocument/2006/relationships/image" Target="../media/image178.png"/><Relationship Id="rId29" Type="http://schemas.openxmlformats.org/officeDocument/2006/relationships/image" Target="../media/image1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4.png"/><Relationship Id="rId11" Type="http://schemas.openxmlformats.org/officeDocument/2006/relationships/image" Target="../media/image169.png"/><Relationship Id="rId24" Type="http://schemas.openxmlformats.org/officeDocument/2006/relationships/image" Target="../media/image182.png"/><Relationship Id="rId32" Type="http://schemas.openxmlformats.org/officeDocument/2006/relationships/image" Target="../media/image190.png"/><Relationship Id="rId5" Type="http://schemas.openxmlformats.org/officeDocument/2006/relationships/image" Target="../media/image163.png"/><Relationship Id="rId15" Type="http://schemas.openxmlformats.org/officeDocument/2006/relationships/image" Target="../media/image173.png"/><Relationship Id="rId23" Type="http://schemas.openxmlformats.org/officeDocument/2006/relationships/image" Target="../media/image181.png"/><Relationship Id="rId28" Type="http://schemas.openxmlformats.org/officeDocument/2006/relationships/image" Target="../media/image186.png"/><Relationship Id="rId10" Type="http://schemas.openxmlformats.org/officeDocument/2006/relationships/image" Target="../media/image168.png"/><Relationship Id="rId19" Type="http://schemas.openxmlformats.org/officeDocument/2006/relationships/image" Target="../media/image177.png"/><Relationship Id="rId31" Type="http://schemas.openxmlformats.org/officeDocument/2006/relationships/image" Target="../media/image189.png"/><Relationship Id="rId4" Type="http://schemas.openxmlformats.org/officeDocument/2006/relationships/image" Target="../media/image115.png"/><Relationship Id="rId9" Type="http://schemas.openxmlformats.org/officeDocument/2006/relationships/image" Target="../media/image167.png"/><Relationship Id="rId14" Type="http://schemas.openxmlformats.org/officeDocument/2006/relationships/image" Target="../media/image172.png"/><Relationship Id="rId22" Type="http://schemas.openxmlformats.org/officeDocument/2006/relationships/image" Target="../media/image180.png"/><Relationship Id="rId27" Type="http://schemas.openxmlformats.org/officeDocument/2006/relationships/image" Target="../media/image185.png"/><Relationship Id="rId30" Type="http://schemas.openxmlformats.org/officeDocument/2006/relationships/image" Target="../media/image188.png"/><Relationship Id="rId35" Type="http://schemas.openxmlformats.org/officeDocument/2006/relationships/image" Target="../media/image193.png"/><Relationship Id="rId8" Type="http://schemas.openxmlformats.org/officeDocument/2006/relationships/image" Target="../media/image16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13" Type="http://schemas.openxmlformats.org/officeDocument/2006/relationships/image" Target="../media/image204.png"/><Relationship Id="rId18" Type="http://schemas.openxmlformats.org/officeDocument/2006/relationships/image" Target="../media/image208.png"/><Relationship Id="rId26" Type="http://schemas.openxmlformats.org/officeDocument/2006/relationships/image" Target="../media/image216.png"/><Relationship Id="rId3" Type="http://schemas.openxmlformats.org/officeDocument/2006/relationships/image" Target="../media/image194.png"/><Relationship Id="rId21" Type="http://schemas.openxmlformats.org/officeDocument/2006/relationships/image" Target="../media/image211.png"/><Relationship Id="rId7" Type="http://schemas.openxmlformats.org/officeDocument/2006/relationships/image" Target="../media/image198.png"/><Relationship Id="rId12" Type="http://schemas.openxmlformats.org/officeDocument/2006/relationships/image" Target="../media/image203.png"/><Relationship Id="rId17" Type="http://schemas.openxmlformats.org/officeDocument/2006/relationships/image" Target="../media/image207.png"/><Relationship Id="rId25" Type="http://schemas.openxmlformats.org/officeDocument/2006/relationships/image" Target="../media/image215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06.png"/><Relationship Id="rId20" Type="http://schemas.openxmlformats.org/officeDocument/2006/relationships/image" Target="../media/image210.png"/><Relationship Id="rId29" Type="http://schemas.openxmlformats.org/officeDocument/2006/relationships/image" Target="../media/image2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7.png"/><Relationship Id="rId11" Type="http://schemas.openxmlformats.org/officeDocument/2006/relationships/image" Target="../media/image202.png"/><Relationship Id="rId24" Type="http://schemas.openxmlformats.org/officeDocument/2006/relationships/image" Target="../media/image214.png"/><Relationship Id="rId5" Type="http://schemas.openxmlformats.org/officeDocument/2006/relationships/image" Target="../media/image196.png"/><Relationship Id="rId15" Type="http://schemas.openxmlformats.org/officeDocument/2006/relationships/image" Target="../media/image84.png"/><Relationship Id="rId23" Type="http://schemas.openxmlformats.org/officeDocument/2006/relationships/image" Target="../media/image213.png"/><Relationship Id="rId28" Type="http://schemas.openxmlformats.org/officeDocument/2006/relationships/image" Target="../media/image218.png"/><Relationship Id="rId10" Type="http://schemas.openxmlformats.org/officeDocument/2006/relationships/image" Target="../media/image201.png"/><Relationship Id="rId19" Type="http://schemas.openxmlformats.org/officeDocument/2006/relationships/image" Target="../media/image209.png"/><Relationship Id="rId4" Type="http://schemas.openxmlformats.org/officeDocument/2006/relationships/image" Target="../media/image195.png"/><Relationship Id="rId9" Type="http://schemas.openxmlformats.org/officeDocument/2006/relationships/image" Target="../media/image200.png"/><Relationship Id="rId14" Type="http://schemas.openxmlformats.org/officeDocument/2006/relationships/image" Target="../media/image205.png"/><Relationship Id="rId22" Type="http://schemas.openxmlformats.org/officeDocument/2006/relationships/image" Target="../media/image212.png"/><Relationship Id="rId27" Type="http://schemas.openxmlformats.org/officeDocument/2006/relationships/image" Target="../media/image2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png"/><Relationship Id="rId13" Type="http://schemas.openxmlformats.org/officeDocument/2006/relationships/image" Target="../media/image229.png"/><Relationship Id="rId18" Type="http://schemas.openxmlformats.org/officeDocument/2006/relationships/image" Target="../media/image234.png"/><Relationship Id="rId26" Type="http://schemas.openxmlformats.org/officeDocument/2006/relationships/image" Target="../media/image241.png"/><Relationship Id="rId3" Type="http://schemas.openxmlformats.org/officeDocument/2006/relationships/image" Target="../media/image220.png"/><Relationship Id="rId21" Type="http://schemas.openxmlformats.org/officeDocument/2006/relationships/image" Target="../media/image236.png"/><Relationship Id="rId7" Type="http://schemas.openxmlformats.org/officeDocument/2006/relationships/image" Target="../media/image223.png"/><Relationship Id="rId12" Type="http://schemas.openxmlformats.org/officeDocument/2006/relationships/image" Target="../media/image228.png"/><Relationship Id="rId17" Type="http://schemas.openxmlformats.org/officeDocument/2006/relationships/image" Target="../media/image233.png"/><Relationship Id="rId25" Type="http://schemas.openxmlformats.org/officeDocument/2006/relationships/image" Target="../media/image240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32.png"/><Relationship Id="rId20" Type="http://schemas.openxmlformats.org/officeDocument/2006/relationships/image" Target="../media/image20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2.png"/><Relationship Id="rId11" Type="http://schemas.openxmlformats.org/officeDocument/2006/relationships/image" Target="../media/image227.png"/><Relationship Id="rId24" Type="http://schemas.openxmlformats.org/officeDocument/2006/relationships/image" Target="../media/image239.png"/><Relationship Id="rId5" Type="http://schemas.openxmlformats.org/officeDocument/2006/relationships/image" Target="../media/image221.png"/><Relationship Id="rId15" Type="http://schemas.openxmlformats.org/officeDocument/2006/relationships/image" Target="../media/image231.png"/><Relationship Id="rId23" Type="http://schemas.openxmlformats.org/officeDocument/2006/relationships/image" Target="../media/image238.png"/><Relationship Id="rId28" Type="http://schemas.openxmlformats.org/officeDocument/2006/relationships/image" Target="../media/image219.png"/><Relationship Id="rId10" Type="http://schemas.openxmlformats.org/officeDocument/2006/relationships/image" Target="../media/image226.png"/><Relationship Id="rId19" Type="http://schemas.openxmlformats.org/officeDocument/2006/relationships/image" Target="../media/image235.png"/><Relationship Id="rId4" Type="http://schemas.openxmlformats.org/officeDocument/2006/relationships/image" Target="../media/image74.png"/><Relationship Id="rId9" Type="http://schemas.openxmlformats.org/officeDocument/2006/relationships/image" Target="../media/image225.png"/><Relationship Id="rId14" Type="http://schemas.openxmlformats.org/officeDocument/2006/relationships/image" Target="../media/image230.png"/><Relationship Id="rId22" Type="http://schemas.openxmlformats.org/officeDocument/2006/relationships/image" Target="../media/image237.png"/><Relationship Id="rId27" Type="http://schemas.openxmlformats.org/officeDocument/2006/relationships/image" Target="../media/image2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png"/><Relationship Id="rId13" Type="http://schemas.openxmlformats.org/officeDocument/2006/relationships/image" Target="../media/image252.png"/><Relationship Id="rId18" Type="http://schemas.openxmlformats.org/officeDocument/2006/relationships/image" Target="../media/image231.png"/><Relationship Id="rId3" Type="http://schemas.openxmlformats.org/officeDocument/2006/relationships/image" Target="../media/image243.png"/><Relationship Id="rId21" Type="http://schemas.openxmlformats.org/officeDocument/2006/relationships/image" Target="../media/image259.png"/><Relationship Id="rId7" Type="http://schemas.openxmlformats.org/officeDocument/2006/relationships/image" Target="../media/image246.png"/><Relationship Id="rId12" Type="http://schemas.openxmlformats.org/officeDocument/2006/relationships/image" Target="../media/image251.png"/><Relationship Id="rId17" Type="http://schemas.openxmlformats.org/officeDocument/2006/relationships/image" Target="../media/image256.png"/><Relationship Id="rId25" Type="http://schemas.openxmlformats.org/officeDocument/2006/relationships/image" Target="../media/image263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55.png"/><Relationship Id="rId20" Type="http://schemas.openxmlformats.org/officeDocument/2006/relationships/image" Target="../media/image2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5.png"/><Relationship Id="rId11" Type="http://schemas.openxmlformats.org/officeDocument/2006/relationships/image" Target="../media/image250.png"/><Relationship Id="rId24" Type="http://schemas.openxmlformats.org/officeDocument/2006/relationships/image" Target="../media/image262.png"/><Relationship Id="rId5" Type="http://schemas.openxmlformats.org/officeDocument/2006/relationships/image" Target="../media/image244.png"/><Relationship Id="rId15" Type="http://schemas.openxmlformats.org/officeDocument/2006/relationships/image" Target="../media/image254.png"/><Relationship Id="rId23" Type="http://schemas.openxmlformats.org/officeDocument/2006/relationships/image" Target="../media/image261.png"/><Relationship Id="rId10" Type="http://schemas.openxmlformats.org/officeDocument/2006/relationships/image" Target="../media/image249.png"/><Relationship Id="rId19" Type="http://schemas.openxmlformats.org/officeDocument/2006/relationships/image" Target="../media/image257.png"/><Relationship Id="rId4" Type="http://schemas.openxmlformats.org/officeDocument/2006/relationships/image" Target="../media/image115.png"/><Relationship Id="rId9" Type="http://schemas.openxmlformats.org/officeDocument/2006/relationships/image" Target="../media/image248.png"/><Relationship Id="rId14" Type="http://schemas.openxmlformats.org/officeDocument/2006/relationships/image" Target="../media/image253.png"/><Relationship Id="rId22" Type="http://schemas.openxmlformats.org/officeDocument/2006/relationships/image" Target="../media/image2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13" Type="http://schemas.openxmlformats.org/officeDocument/2006/relationships/image" Target="../media/image273.png"/><Relationship Id="rId18" Type="http://schemas.openxmlformats.org/officeDocument/2006/relationships/image" Target="../media/image278.png"/><Relationship Id="rId3" Type="http://schemas.openxmlformats.org/officeDocument/2006/relationships/image" Target="../media/image264.png"/><Relationship Id="rId21" Type="http://schemas.openxmlformats.org/officeDocument/2006/relationships/image" Target="../media/image280.png"/><Relationship Id="rId7" Type="http://schemas.openxmlformats.org/officeDocument/2006/relationships/image" Target="../media/image267.png"/><Relationship Id="rId12" Type="http://schemas.openxmlformats.org/officeDocument/2006/relationships/image" Target="../media/image272.png"/><Relationship Id="rId17" Type="http://schemas.openxmlformats.org/officeDocument/2006/relationships/image" Target="../media/image277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76.png"/><Relationship Id="rId20" Type="http://schemas.openxmlformats.org/officeDocument/2006/relationships/image" Target="../media/image2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6.png"/><Relationship Id="rId11" Type="http://schemas.openxmlformats.org/officeDocument/2006/relationships/image" Target="../media/image271.png"/><Relationship Id="rId5" Type="http://schemas.openxmlformats.org/officeDocument/2006/relationships/image" Target="../media/image265.png"/><Relationship Id="rId15" Type="http://schemas.openxmlformats.org/officeDocument/2006/relationships/image" Target="../media/image275.png"/><Relationship Id="rId23" Type="http://schemas.openxmlformats.org/officeDocument/2006/relationships/image" Target="../media/image282.png"/><Relationship Id="rId10" Type="http://schemas.openxmlformats.org/officeDocument/2006/relationships/image" Target="../media/image270.png"/><Relationship Id="rId19" Type="http://schemas.openxmlformats.org/officeDocument/2006/relationships/image" Target="../media/image77.png"/><Relationship Id="rId4" Type="http://schemas.openxmlformats.org/officeDocument/2006/relationships/image" Target="../media/image74.png"/><Relationship Id="rId9" Type="http://schemas.openxmlformats.org/officeDocument/2006/relationships/image" Target="../media/image269.png"/><Relationship Id="rId14" Type="http://schemas.openxmlformats.org/officeDocument/2006/relationships/image" Target="../media/image274.png"/><Relationship Id="rId22" Type="http://schemas.openxmlformats.org/officeDocument/2006/relationships/image" Target="../media/image28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7.png"/><Relationship Id="rId13" Type="http://schemas.openxmlformats.org/officeDocument/2006/relationships/image" Target="../media/image292.png"/><Relationship Id="rId18" Type="http://schemas.openxmlformats.org/officeDocument/2006/relationships/image" Target="../media/image295.png"/><Relationship Id="rId26" Type="http://schemas.openxmlformats.org/officeDocument/2006/relationships/image" Target="../media/image302.png"/><Relationship Id="rId3" Type="http://schemas.openxmlformats.org/officeDocument/2006/relationships/image" Target="../media/image283.png"/><Relationship Id="rId21" Type="http://schemas.openxmlformats.org/officeDocument/2006/relationships/image" Target="../media/image82.png"/><Relationship Id="rId7" Type="http://schemas.openxmlformats.org/officeDocument/2006/relationships/image" Target="../media/image286.png"/><Relationship Id="rId12" Type="http://schemas.openxmlformats.org/officeDocument/2006/relationships/image" Target="../media/image291.png"/><Relationship Id="rId17" Type="http://schemas.openxmlformats.org/officeDocument/2006/relationships/image" Target="../media/image124.png"/><Relationship Id="rId25" Type="http://schemas.openxmlformats.org/officeDocument/2006/relationships/image" Target="../media/image301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94.png"/><Relationship Id="rId20" Type="http://schemas.openxmlformats.org/officeDocument/2006/relationships/image" Target="../media/image297.png"/><Relationship Id="rId29" Type="http://schemas.openxmlformats.org/officeDocument/2006/relationships/image" Target="../media/image30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5.png"/><Relationship Id="rId11" Type="http://schemas.openxmlformats.org/officeDocument/2006/relationships/image" Target="../media/image290.png"/><Relationship Id="rId24" Type="http://schemas.openxmlformats.org/officeDocument/2006/relationships/image" Target="../media/image300.png"/><Relationship Id="rId5" Type="http://schemas.openxmlformats.org/officeDocument/2006/relationships/image" Target="../media/image284.png"/><Relationship Id="rId15" Type="http://schemas.openxmlformats.org/officeDocument/2006/relationships/image" Target="../media/image209.png"/><Relationship Id="rId23" Type="http://schemas.openxmlformats.org/officeDocument/2006/relationships/image" Target="../media/image299.png"/><Relationship Id="rId28" Type="http://schemas.openxmlformats.org/officeDocument/2006/relationships/image" Target="../media/image304.png"/><Relationship Id="rId10" Type="http://schemas.openxmlformats.org/officeDocument/2006/relationships/image" Target="../media/image289.png"/><Relationship Id="rId19" Type="http://schemas.openxmlformats.org/officeDocument/2006/relationships/image" Target="../media/image296.png"/><Relationship Id="rId31" Type="http://schemas.openxmlformats.org/officeDocument/2006/relationships/image" Target="../media/image306.png"/><Relationship Id="rId4" Type="http://schemas.openxmlformats.org/officeDocument/2006/relationships/image" Target="../media/image44.png"/><Relationship Id="rId9" Type="http://schemas.openxmlformats.org/officeDocument/2006/relationships/image" Target="../media/image288.png"/><Relationship Id="rId14" Type="http://schemas.openxmlformats.org/officeDocument/2006/relationships/image" Target="../media/image293.png"/><Relationship Id="rId22" Type="http://schemas.openxmlformats.org/officeDocument/2006/relationships/image" Target="../media/image298.png"/><Relationship Id="rId27" Type="http://schemas.openxmlformats.org/officeDocument/2006/relationships/image" Target="../media/image303.png"/><Relationship Id="rId30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png"/><Relationship Id="rId13" Type="http://schemas.openxmlformats.org/officeDocument/2006/relationships/image" Target="../media/image316.png"/><Relationship Id="rId18" Type="http://schemas.openxmlformats.org/officeDocument/2006/relationships/image" Target="../media/image319.png"/><Relationship Id="rId26" Type="http://schemas.openxmlformats.org/officeDocument/2006/relationships/image" Target="../media/image116.png"/><Relationship Id="rId3" Type="http://schemas.openxmlformats.org/officeDocument/2006/relationships/image" Target="../media/image307.png"/><Relationship Id="rId21" Type="http://schemas.openxmlformats.org/officeDocument/2006/relationships/image" Target="../media/image321.png"/><Relationship Id="rId7" Type="http://schemas.openxmlformats.org/officeDocument/2006/relationships/image" Target="../media/image310.png"/><Relationship Id="rId12" Type="http://schemas.openxmlformats.org/officeDocument/2006/relationships/image" Target="../media/image315.png"/><Relationship Id="rId17" Type="http://schemas.openxmlformats.org/officeDocument/2006/relationships/image" Target="../media/image124.png"/><Relationship Id="rId25" Type="http://schemas.openxmlformats.org/officeDocument/2006/relationships/image" Target="../media/image325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318.png"/><Relationship Id="rId20" Type="http://schemas.openxmlformats.org/officeDocument/2006/relationships/image" Target="../media/image3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9.png"/><Relationship Id="rId11" Type="http://schemas.openxmlformats.org/officeDocument/2006/relationships/image" Target="../media/image314.png"/><Relationship Id="rId24" Type="http://schemas.openxmlformats.org/officeDocument/2006/relationships/image" Target="../media/image324.png"/><Relationship Id="rId5" Type="http://schemas.openxmlformats.org/officeDocument/2006/relationships/image" Target="../media/image308.png"/><Relationship Id="rId15" Type="http://schemas.openxmlformats.org/officeDocument/2006/relationships/image" Target="../media/image85.png"/><Relationship Id="rId23" Type="http://schemas.openxmlformats.org/officeDocument/2006/relationships/image" Target="../media/image323.png"/><Relationship Id="rId10" Type="http://schemas.openxmlformats.org/officeDocument/2006/relationships/image" Target="../media/image313.png"/><Relationship Id="rId19" Type="http://schemas.openxmlformats.org/officeDocument/2006/relationships/image" Target="../media/image155.png"/><Relationship Id="rId4" Type="http://schemas.openxmlformats.org/officeDocument/2006/relationships/image" Target="../media/image115.png"/><Relationship Id="rId9" Type="http://schemas.openxmlformats.org/officeDocument/2006/relationships/image" Target="../media/image312.png"/><Relationship Id="rId14" Type="http://schemas.openxmlformats.org/officeDocument/2006/relationships/image" Target="../media/image317.png"/><Relationship Id="rId22" Type="http://schemas.openxmlformats.org/officeDocument/2006/relationships/image" Target="../media/image3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13" Type="http://schemas.openxmlformats.org/officeDocument/2006/relationships/image" Target="../media/image335.png"/><Relationship Id="rId18" Type="http://schemas.openxmlformats.org/officeDocument/2006/relationships/image" Target="../media/image211.png"/><Relationship Id="rId26" Type="http://schemas.openxmlformats.org/officeDocument/2006/relationships/image" Target="../media/image344.png"/><Relationship Id="rId3" Type="http://schemas.openxmlformats.org/officeDocument/2006/relationships/image" Target="../media/image326.png"/><Relationship Id="rId21" Type="http://schemas.openxmlformats.org/officeDocument/2006/relationships/image" Target="../media/image207.png"/><Relationship Id="rId7" Type="http://schemas.openxmlformats.org/officeDocument/2006/relationships/image" Target="../media/image329.png"/><Relationship Id="rId12" Type="http://schemas.openxmlformats.org/officeDocument/2006/relationships/image" Target="../media/image334.png"/><Relationship Id="rId17" Type="http://schemas.openxmlformats.org/officeDocument/2006/relationships/image" Target="../media/image338.png"/><Relationship Id="rId25" Type="http://schemas.openxmlformats.org/officeDocument/2006/relationships/image" Target="../media/image343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296.png"/><Relationship Id="rId20" Type="http://schemas.openxmlformats.org/officeDocument/2006/relationships/image" Target="../media/image3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8.png"/><Relationship Id="rId11" Type="http://schemas.openxmlformats.org/officeDocument/2006/relationships/image" Target="../media/image333.png"/><Relationship Id="rId24" Type="http://schemas.openxmlformats.org/officeDocument/2006/relationships/image" Target="../media/image302.png"/><Relationship Id="rId5" Type="http://schemas.openxmlformats.org/officeDocument/2006/relationships/image" Target="../media/image327.png"/><Relationship Id="rId15" Type="http://schemas.openxmlformats.org/officeDocument/2006/relationships/image" Target="../media/image337.png"/><Relationship Id="rId23" Type="http://schemas.openxmlformats.org/officeDocument/2006/relationships/image" Target="../media/image342.png"/><Relationship Id="rId28" Type="http://schemas.openxmlformats.org/officeDocument/2006/relationships/image" Target="../media/image346.png"/><Relationship Id="rId10" Type="http://schemas.openxmlformats.org/officeDocument/2006/relationships/image" Target="../media/image332.png"/><Relationship Id="rId19" Type="http://schemas.openxmlformats.org/officeDocument/2006/relationships/image" Target="../media/image339.png"/><Relationship Id="rId4" Type="http://schemas.openxmlformats.org/officeDocument/2006/relationships/image" Target="../media/image44.png"/><Relationship Id="rId9" Type="http://schemas.openxmlformats.org/officeDocument/2006/relationships/image" Target="../media/image331.png"/><Relationship Id="rId14" Type="http://schemas.openxmlformats.org/officeDocument/2006/relationships/image" Target="../media/image336.png"/><Relationship Id="rId22" Type="http://schemas.openxmlformats.org/officeDocument/2006/relationships/image" Target="../media/image341.png"/><Relationship Id="rId27" Type="http://schemas.openxmlformats.org/officeDocument/2006/relationships/image" Target="../media/image3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1.png"/><Relationship Id="rId13" Type="http://schemas.openxmlformats.org/officeDocument/2006/relationships/image" Target="../media/image355.png"/><Relationship Id="rId18" Type="http://schemas.openxmlformats.org/officeDocument/2006/relationships/image" Target="../media/image360.png"/><Relationship Id="rId3" Type="http://schemas.openxmlformats.org/officeDocument/2006/relationships/image" Target="../media/image347.png"/><Relationship Id="rId21" Type="http://schemas.openxmlformats.org/officeDocument/2006/relationships/image" Target="../media/image361.png"/><Relationship Id="rId7" Type="http://schemas.openxmlformats.org/officeDocument/2006/relationships/image" Target="../media/image169.png"/><Relationship Id="rId12" Type="http://schemas.openxmlformats.org/officeDocument/2006/relationships/image" Target="../media/image53.png"/><Relationship Id="rId17" Type="http://schemas.openxmlformats.org/officeDocument/2006/relationships/image" Target="../media/image359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358.png"/><Relationship Id="rId20" Type="http://schemas.openxmlformats.org/officeDocument/2006/relationships/image" Target="../media/image2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0.png"/><Relationship Id="rId11" Type="http://schemas.openxmlformats.org/officeDocument/2006/relationships/image" Target="../media/image354.png"/><Relationship Id="rId24" Type="http://schemas.openxmlformats.org/officeDocument/2006/relationships/image" Target="../media/image364.png"/><Relationship Id="rId5" Type="http://schemas.openxmlformats.org/officeDocument/2006/relationships/image" Target="../media/image349.png"/><Relationship Id="rId15" Type="http://schemas.openxmlformats.org/officeDocument/2006/relationships/image" Target="../media/image357.png"/><Relationship Id="rId23" Type="http://schemas.openxmlformats.org/officeDocument/2006/relationships/image" Target="../media/image363.png"/><Relationship Id="rId10" Type="http://schemas.openxmlformats.org/officeDocument/2006/relationships/image" Target="../media/image353.png"/><Relationship Id="rId19" Type="http://schemas.openxmlformats.org/officeDocument/2006/relationships/image" Target="../media/image77.png"/><Relationship Id="rId4" Type="http://schemas.openxmlformats.org/officeDocument/2006/relationships/image" Target="../media/image348.png"/><Relationship Id="rId9" Type="http://schemas.openxmlformats.org/officeDocument/2006/relationships/image" Target="../media/image352.png"/><Relationship Id="rId14" Type="http://schemas.openxmlformats.org/officeDocument/2006/relationships/image" Target="../media/image356.png"/><Relationship Id="rId22" Type="http://schemas.openxmlformats.org/officeDocument/2006/relationships/image" Target="../media/image3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13" Type="http://schemas.openxmlformats.org/officeDocument/2006/relationships/image" Target="../media/image375.png"/><Relationship Id="rId18" Type="http://schemas.openxmlformats.org/officeDocument/2006/relationships/image" Target="../media/image379.png"/><Relationship Id="rId26" Type="http://schemas.openxmlformats.org/officeDocument/2006/relationships/image" Target="../media/image386.png"/><Relationship Id="rId3" Type="http://schemas.openxmlformats.org/officeDocument/2006/relationships/image" Target="../media/image365.png"/><Relationship Id="rId21" Type="http://schemas.openxmlformats.org/officeDocument/2006/relationships/image" Target="../media/image382.png"/><Relationship Id="rId7" Type="http://schemas.openxmlformats.org/officeDocument/2006/relationships/image" Target="../media/image369.png"/><Relationship Id="rId12" Type="http://schemas.openxmlformats.org/officeDocument/2006/relationships/image" Target="../media/image374.png"/><Relationship Id="rId17" Type="http://schemas.openxmlformats.org/officeDocument/2006/relationships/image" Target="../media/image378.png"/><Relationship Id="rId25" Type="http://schemas.openxmlformats.org/officeDocument/2006/relationships/image" Target="../media/image385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82.png"/><Relationship Id="rId20" Type="http://schemas.openxmlformats.org/officeDocument/2006/relationships/image" Target="../media/image381.png"/><Relationship Id="rId29" Type="http://schemas.openxmlformats.org/officeDocument/2006/relationships/image" Target="../media/image3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8.png"/><Relationship Id="rId11" Type="http://schemas.openxmlformats.org/officeDocument/2006/relationships/image" Target="../media/image373.png"/><Relationship Id="rId24" Type="http://schemas.openxmlformats.org/officeDocument/2006/relationships/image" Target="../media/image384.png"/><Relationship Id="rId5" Type="http://schemas.openxmlformats.org/officeDocument/2006/relationships/image" Target="../media/image367.png"/><Relationship Id="rId15" Type="http://schemas.openxmlformats.org/officeDocument/2006/relationships/image" Target="../media/image377.png"/><Relationship Id="rId23" Type="http://schemas.openxmlformats.org/officeDocument/2006/relationships/image" Target="../media/image332.png"/><Relationship Id="rId28" Type="http://schemas.openxmlformats.org/officeDocument/2006/relationships/image" Target="../media/image388.png"/><Relationship Id="rId10" Type="http://schemas.openxmlformats.org/officeDocument/2006/relationships/image" Target="../media/image372.png"/><Relationship Id="rId19" Type="http://schemas.openxmlformats.org/officeDocument/2006/relationships/image" Target="../media/image380.png"/><Relationship Id="rId4" Type="http://schemas.openxmlformats.org/officeDocument/2006/relationships/image" Target="../media/image366.png"/><Relationship Id="rId9" Type="http://schemas.openxmlformats.org/officeDocument/2006/relationships/image" Target="../media/image371.png"/><Relationship Id="rId14" Type="http://schemas.openxmlformats.org/officeDocument/2006/relationships/image" Target="../media/image376.png"/><Relationship Id="rId22" Type="http://schemas.openxmlformats.org/officeDocument/2006/relationships/image" Target="../media/image383.png"/><Relationship Id="rId27" Type="http://schemas.openxmlformats.org/officeDocument/2006/relationships/image" Target="../media/image387.png"/><Relationship Id="rId30" Type="http://schemas.openxmlformats.org/officeDocument/2006/relationships/image" Target="../media/image1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2.png"/><Relationship Id="rId13" Type="http://schemas.openxmlformats.org/officeDocument/2006/relationships/image" Target="../media/image397.png"/><Relationship Id="rId18" Type="http://schemas.openxmlformats.org/officeDocument/2006/relationships/image" Target="../media/image332.png"/><Relationship Id="rId26" Type="http://schemas.openxmlformats.org/officeDocument/2006/relationships/image" Target="../media/image407.png"/><Relationship Id="rId3" Type="http://schemas.openxmlformats.org/officeDocument/2006/relationships/image" Target="../media/image389.png"/><Relationship Id="rId21" Type="http://schemas.openxmlformats.org/officeDocument/2006/relationships/image" Target="../media/image233.png"/><Relationship Id="rId7" Type="http://schemas.openxmlformats.org/officeDocument/2006/relationships/image" Target="../media/image391.png"/><Relationship Id="rId12" Type="http://schemas.openxmlformats.org/officeDocument/2006/relationships/image" Target="../media/image396.png"/><Relationship Id="rId17" Type="http://schemas.openxmlformats.org/officeDocument/2006/relationships/image" Target="../media/image400.png"/><Relationship Id="rId25" Type="http://schemas.openxmlformats.org/officeDocument/2006/relationships/image" Target="../media/image406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47.png"/><Relationship Id="rId20" Type="http://schemas.openxmlformats.org/officeDocument/2006/relationships/image" Target="../media/image402.png"/><Relationship Id="rId29" Type="http://schemas.openxmlformats.org/officeDocument/2006/relationships/image" Target="../media/image4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0.png"/><Relationship Id="rId11" Type="http://schemas.openxmlformats.org/officeDocument/2006/relationships/image" Target="../media/image395.png"/><Relationship Id="rId24" Type="http://schemas.openxmlformats.org/officeDocument/2006/relationships/image" Target="../media/image405.png"/><Relationship Id="rId5" Type="http://schemas.openxmlformats.org/officeDocument/2006/relationships/image" Target="../media/image339.png"/><Relationship Id="rId15" Type="http://schemas.openxmlformats.org/officeDocument/2006/relationships/image" Target="../media/image399.png"/><Relationship Id="rId23" Type="http://schemas.openxmlformats.org/officeDocument/2006/relationships/image" Target="../media/image404.png"/><Relationship Id="rId28" Type="http://schemas.openxmlformats.org/officeDocument/2006/relationships/image" Target="../media/image409.png"/><Relationship Id="rId10" Type="http://schemas.openxmlformats.org/officeDocument/2006/relationships/image" Target="../media/image394.png"/><Relationship Id="rId19" Type="http://schemas.openxmlformats.org/officeDocument/2006/relationships/image" Target="../media/image401.png"/><Relationship Id="rId4" Type="http://schemas.openxmlformats.org/officeDocument/2006/relationships/image" Target="../media/image138.png"/><Relationship Id="rId9" Type="http://schemas.openxmlformats.org/officeDocument/2006/relationships/image" Target="../media/image393.png"/><Relationship Id="rId14" Type="http://schemas.openxmlformats.org/officeDocument/2006/relationships/image" Target="../media/image398.png"/><Relationship Id="rId22" Type="http://schemas.openxmlformats.org/officeDocument/2006/relationships/image" Target="../media/image403.png"/><Relationship Id="rId27" Type="http://schemas.openxmlformats.org/officeDocument/2006/relationships/image" Target="../media/image408.png"/><Relationship Id="rId30" Type="http://schemas.openxmlformats.org/officeDocument/2006/relationships/image" Target="../media/image4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6.png"/><Relationship Id="rId13" Type="http://schemas.openxmlformats.org/officeDocument/2006/relationships/image" Target="../media/image420.png"/><Relationship Id="rId18" Type="http://schemas.openxmlformats.org/officeDocument/2006/relationships/image" Target="../media/image424.png"/><Relationship Id="rId3" Type="http://schemas.openxmlformats.org/officeDocument/2006/relationships/image" Target="../media/image412.png"/><Relationship Id="rId21" Type="http://schemas.openxmlformats.org/officeDocument/2006/relationships/image" Target="../media/image427.png"/><Relationship Id="rId7" Type="http://schemas.openxmlformats.org/officeDocument/2006/relationships/image" Target="../media/image415.png"/><Relationship Id="rId12" Type="http://schemas.openxmlformats.org/officeDocument/2006/relationships/image" Target="../media/image302.png"/><Relationship Id="rId17" Type="http://schemas.openxmlformats.org/officeDocument/2006/relationships/image" Target="../media/image423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422.png"/><Relationship Id="rId20" Type="http://schemas.openxmlformats.org/officeDocument/2006/relationships/image" Target="../media/image4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4.png"/><Relationship Id="rId11" Type="http://schemas.openxmlformats.org/officeDocument/2006/relationships/image" Target="../media/image419.png"/><Relationship Id="rId24" Type="http://schemas.openxmlformats.org/officeDocument/2006/relationships/image" Target="../media/image429.png"/><Relationship Id="rId5" Type="http://schemas.openxmlformats.org/officeDocument/2006/relationships/image" Target="../media/image413.png"/><Relationship Id="rId15" Type="http://schemas.openxmlformats.org/officeDocument/2006/relationships/image" Target="../media/image84.png"/><Relationship Id="rId23" Type="http://schemas.openxmlformats.org/officeDocument/2006/relationships/image" Target="../media/image428.png"/><Relationship Id="rId10" Type="http://schemas.openxmlformats.org/officeDocument/2006/relationships/image" Target="../media/image418.png"/><Relationship Id="rId19" Type="http://schemas.openxmlformats.org/officeDocument/2006/relationships/image" Target="../media/image425.png"/><Relationship Id="rId4" Type="http://schemas.openxmlformats.org/officeDocument/2006/relationships/image" Target="../media/image195.png"/><Relationship Id="rId9" Type="http://schemas.openxmlformats.org/officeDocument/2006/relationships/image" Target="../media/image417.png"/><Relationship Id="rId14" Type="http://schemas.openxmlformats.org/officeDocument/2006/relationships/image" Target="../media/image421.png"/><Relationship Id="rId22" Type="http://schemas.openxmlformats.org/officeDocument/2006/relationships/image" Target="../media/image2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4.png"/><Relationship Id="rId13" Type="http://schemas.openxmlformats.org/officeDocument/2006/relationships/image" Target="../media/image439.png"/><Relationship Id="rId18" Type="http://schemas.openxmlformats.org/officeDocument/2006/relationships/image" Target="../media/image147.png"/><Relationship Id="rId26" Type="http://schemas.openxmlformats.org/officeDocument/2006/relationships/image" Target="../media/image448.png"/><Relationship Id="rId3" Type="http://schemas.openxmlformats.org/officeDocument/2006/relationships/image" Target="../media/image430.png"/><Relationship Id="rId21" Type="http://schemas.openxmlformats.org/officeDocument/2006/relationships/image" Target="../media/image443.png"/><Relationship Id="rId7" Type="http://schemas.openxmlformats.org/officeDocument/2006/relationships/image" Target="../media/image433.png"/><Relationship Id="rId12" Type="http://schemas.openxmlformats.org/officeDocument/2006/relationships/image" Target="../media/image438.png"/><Relationship Id="rId17" Type="http://schemas.openxmlformats.org/officeDocument/2006/relationships/image" Target="../media/image80.png"/><Relationship Id="rId25" Type="http://schemas.openxmlformats.org/officeDocument/2006/relationships/image" Target="../media/image447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441.png"/><Relationship Id="rId20" Type="http://schemas.openxmlformats.org/officeDocument/2006/relationships/image" Target="../media/image1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2.png"/><Relationship Id="rId11" Type="http://schemas.openxmlformats.org/officeDocument/2006/relationships/image" Target="../media/image437.png"/><Relationship Id="rId24" Type="http://schemas.openxmlformats.org/officeDocument/2006/relationships/image" Target="../media/image446.png"/><Relationship Id="rId5" Type="http://schemas.openxmlformats.org/officeDocument/2006/relationships/image" Target="../media/image431.png"/><Relationship Id="rId15" Type="http://schemas.openxmlformats.org/officeDocument/2006/relationships/image" Target="../media/image124.png"/><Relationship Id="rId23" Type="http://schemas.openxmlformats.org/officeDocument/2006/relationships/image" Target="../media/image445.png"/><Relationship Id="rId10" Type="http://schemas.openxmlformats.org/officeDocument/2006/relationships/image" Target="../media/image436.png"/><Relationship Id="rId19" Type="http://schemas.openxmlformats.org/officeDocument/2006/relationships/image" Target="../media/image442.png"/><Relationship Id="rId4" Type="http://schemas.openxmlformats.org/officeDocument/2006/relationships/image" Target="../media/image115.png"/><Relationship Id="rId9" Type="http://schemas.openxmlformats.org/officeDocument/2006/relationships/image" Target="../media/image435.png"/><Relationship Id="rId14" Type="http://schemas.openxmlformats.org/officeDocument/2006/relationships/image" Target="../media/image440.png"/><Relationship Id="rId22" Type="http://schemas.openxmlformats.org/officeDocument/2006/relationships/image" Target="../media/image444.png"/><Relationship Id="rId27" Type="http://schemas.openxmlformats.org/officeDocument/2006/relationships/image" Target="../media/image4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5.png"/><Relationship Id="rId13" Type="http://schemas.openxmlformats.org/officeDocument/2006/relationships/image" Target="../media/image460.png"/><Relationship Id="rId18" Type="http://schemas.openxmlformats.org/officeDocument/2006/relationships/image" Target="../media/image84.png"/><Relationship Id="rId3" Type="http://schemas.openxmlformats.org/officeDocument/2006/relationships/image" Target="../media/image450.png"/><Relationship Id="rId21" Type="http://schemas.openxmlformats.org/officeDocument/2006/relationships/image" Target="../media/image466.png"/><Relationship Id="rId7" Type="http://schemas.openxmlformats.org/officeDocument/2006/relationships/image" Target="../media/image454.png"/><Relationship Id="rId12" Type="http://schemas.openxmlformats.org/officeDocument/2006/relationships/image" Target="../media/image459.png"/><Relationship Id="rId17" Type="http://schemas.openxmlformats.org/officeDocument/2006/relationships/image" Target="../media/image463.png"/><Relationship Id="rId25" Type="http://schemas.openxmlformats.org/officeDocument/2006/relationships/image" Target="../media/image469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462.png"/><Relationship Id="rId20" Type="http://schemas.openxmlformats.org/officeDocument/2006/relationships/image" Target="../media/image4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3.png"/><Relationship Id="rId11" Type="http://schemas.openxmlformats.org/officeDocument/2006/relationships/image" Target="../media/image458.png"/><Relationship Id="rId24" Type="http://schemas.openxmlformats.org/officeDocument/2006/relationships/image" Target="../media/image468.png"/><Relationship Id="rId5" Type="http://schemas.openxmlformats.org/officeDocument/2006/relationships/image" Target="../media/image452.png"/><Relationship Id="rId15" Type="http://schemas.openxmlformats.org/officeDocument/2006/relationships/image" Target="../media/image461.png"/><Relationship Id="rId23" Type="http://schemas.openxmlformats.org/officeDocument/2006/relationships/image" Target="../media/image423.png"/><Relationship Id="rId10" Type="http://schemas.openxmlformats.org/officeDocument/2006/relationships/image" Target="../media/image457.png"/><Relationship Id="rId19" Type="http://schemas.openxmlformats.org/officeDocument/2006/relationships/image" Target="../media/image464.png"/><Relationship Id="rId4" Type="http://schemas.openxmlformats.org/officeDocument/2006/relationships/image" Target="../media/image451.png"/><Relationship Id="rId9" Type="http://schemas.openxmlformats.org/officeDocument/2006/relationships/image" Target="../media/image456.png"/><Relationship Id="rId14" Type="http://schemas.openxmlformats.org/officeDocument/2006/relationships/image" Target="../media/image134.png"/><Relationship Id="rId22" Type="http://schemas.openxmlformats.org/officeDocument/2006/relationships/image" Target="../media/image46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4.png"/><Relationship Id="rId13" Type="http://schemas.openxmlformats.org/officeDocument/2006/relationships/image" Target="../media/image479.png"/><Relationship Id="rId18" Type="http://schemas.openxmlformats.org/officeDocument/2006/relationships/image" Target="../media/image482.png"/><Relationship Id="rId26" Type="http://schemas.openxmlformats.org/officeDocument/2006/relationships/image" Target="../media/image487.png"/><Relationship Id="rId3" Type="http://schemas.openxmlformats.org/officeDocument/2006/relationships/image" Target="../media/image470.png"/><Relationship Id="rId21" Type="http://schemas.openxmlformats.org/officeDocument/2006/relationships/image" Target="../media/image458.png"/><Relationship Id="rId7" Type="http://schemas.openxmlformats.org/officeDocument/2006/relationships/image" Target="../media/image473.png"/><Relationship Id="rId12" Type="http://schemas.openxmlformats.org/officeDocument/2006/relationships/image" Target="../media/image478.png"/><Relationship Id="rId17" Type="http://schemas.openxmlformats.org/officeDocument/2006/relationships/image" Target="../media/image98.png"/><Relationship Id="rId25" Type="http://schemas.openxmlformats.org/officeDocument/2006/relationships/image" Target="../media/image486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481.png"/><Relationship Id="rId20" Type="http://schemas.openxmlformats.org/officeDocument/2006/relationships/image" Target="../media/image4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2.png"/><Relationship Id="rId11" Type="http://schemas.openxmlformats.org/officeDocument/2006/relationships/image" Target="../media/image477.png"/><Relationship Id="rId24" Type="http://schemas.openxmlformats.org/officeDocument/2006/relationships/image" Target="../media/image485.png"/><Relationship Id="rId5" Type="http://schemas.openxmlformats.org/officeDocument/2006/relationships/image" Target="../media/image471.png"/><Relationship Id="rId15" Type="http://schemas.openxmlformats.org/officeDocument/2006/relationships/image" Target="../media/image480.png"/><Relationship Id="rId23" Type="http://schemas.openxmlformats.org/officeDocument/2006/relationships/image" Target="../media/image484.png"/><Relationship Id="rId10" Type="http://schemas.openxmlformats.org/officeDocument/2006/relationships/image" Target="../media/image476.png"/><Relationship Id="rId19" Type="http://schemas.openxmlformats.org/officeDocument/2006/relationships/image" Target="../media/image356.png"/><Relationship Id="rId4" Type="http://schemas.openxmlformats.org/officeDocument/2006/relationships/image" Target="../media/image115.png"/><Relationship Id="rId9" Type="http://schemas.openxmlformats.org/officeDocument/2006/relationships/image" Target="../media/image475.png"/><Relationship Id="rId14" Type="http://schemas.openxmlformats.org/officeDocument/2006/relationships/image" Target="../media/image255.png"/><Relationship Id="rId22" Type="http://schemas.openxmlformats.org/officeDocument/2006/relationships/image" Target="../media/image361.png"/><Relationship Id="rId27" Type="http://schemas.openxmlformats.org/officeDocument/2006/relationships/image" Target="../media/image48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3.png"/><Relationship Id="rId13" Type="http://schemas.openxmlformats.org/officeDocument/2006/relationships/image" Target="../media/image498.png"/><Relationship Id="rId18" Type="http://schemas.openxmlformats.org/officeDocument/2006/relationships/image" Target="../media/image501.png"/><Relationship Id="rId26" Type="http://schemas.openxmlformats.org/officeDocument/2006/relationships/image" Target="../media/image332.png"/><Relationship Id="rId3" Type="http://schemas.openxmlformats.org/officeDocument/2006/relationships/image" Target="../media/image489.png"/><Relationship Id="rId21" Type="http://schemas.openxmlformats.org/officeDocument/2006/relationships/image" Target="../media/image503.png"/><Relationship Id="rId7" Type="http://schemas.openxmlformats.org/officeDocument/2006/relationships/image" Target="../media/image492.png"/><Relationship Id="rId12" Type="http://schemas.openxmlformats.org/officeDocument/2006/relationships/image" Target="../media/image497.png"/><Relationship Id="rId17" Type="http://schemas.openxmlformats.org/officeDocument/2006/relationships/image" Target="../media/image100.png"/><Relationship Id="rId25" Type="http://schemas.openxmlformats.org/officeDocument/2006/relationships/image" Target="../media/image507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500.png"/><Relationship Id="rId20" Type="http://schemas.openxmlformats.org/officeDocument/2006/relationships/image" Target="../media/image502.png"/><Relationship Id="rId29" Type="http://schemas.openxmlformats.org/officeDocument/2006/relationships/image" Target="../media/image30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1.png"/><Relationship Id="rId11" Type="http://schemas.openxmlformats.org/officeDocument/2006/relationships/image" Target="../media/image496.png"/><Relationship Id="rId24" Type="http://schemas.openxmlformats.org/officeDocument/2006/relationships/image" Target="../media/image506.png"/><Relationship Id="rId5" Type="http://schemas.openxmlformats.org/officeDocument/2006/relationships/image" Target="../media/image490.png"/><Relationship Id="rId15" Type="http://schemas.openxmlformats.org/officeDocument/2006/relationships/image" Target="../media/image379.png"/><Relationship Id="rId23" Type="http://schemas.openxmlformats.org/officeDocument/2006/relationships/image" Target="../media/image505.png"/><Relationship Id="rId28" Type="http://schemas.openxmlformats.org/officeDocument/2006/relationships/image" Target="../media/image509.png"/><Relationship Id="rId10" Type="http://schemas.openxmlformats.org/officeDocument/2006/relationships/image" Target="../media/image495.png"/><Relationship Id="rId19" Type="http://schemas.openxmlformats.org/officeDocument/2006/relationships/image" Target="../media/image102.png"/><Relationship Id="rId4" Type="http://schemas.openxmlformats.org/officeDocument/2006/relationships/image" Target="../media/image44.png"/><Relationship Id="rId9" Type="http://schemas.openxmlformats.org/officeDocument/2006/relationships/image" Target="../media/image494.png"/><Relationship Id="rId14" Type="http://schemas.openxmlformats.org/officeDocument/2006/relationships/image" Target="../media/image499.png"/><Relationship Id="rId22" Type="http://schemas.openxmlformats.org/officeDocument/2006/relationships/image" Target="../media/image504.png"/><Relationship Id="rId27" Type="http://schemas.openxmlformats.org/officeDocument/2006/relationships/image" Target="../media/image50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5.png"/><Relationship Id="rId13" Type="http://schemas.openxmlformats.org/officeDocument/2006/relationships/image" Target="../media/image520.png"/><Relationship Id="rId18" Type="http://schemas.openxmlformats.org/officeDocument/2006/relationships/image" Target="../media/image525.png"/><Relationship Id="rId3" Type="http://schemas.openxmlformats.org/officeDocument/2006/relationships/image" Target="../media/image510.png"/><Relationship Id="rId21" Type="http://schemas.openxmlformats.org/officeDocument/2006/relationships/image" Target="../media/image528.png"/><Relationship Id="rId7" Type="http://schemas.openxmlformats.org/officeDocument/2006/relationships/image" Target="../media/image514.png"/><Relationship Id="rId12" Type="http://schemas.openxmlformats.org/officeDocument/2006/relationships/image" Target="../media/image519.png"/><Relationship Id="rId17" Type="http://schemas.openxmlformats.org/officeDocument/2006/relationships/image" Target="../media/image524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523.png"/><Relationship Id="rId20" Type="http://schemas.openxmlformats.org/officeDocument/2006/relationships/image" Target="../media/image5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3.png"/><Relationship Id="rId11" Type="http://schemas.openxmlformats.org/officeDocument/2006/relationships/image" Target="../media/image518.png"/><Relationship Id="rId5" Type="http://schemas.openxmlformats.org/officeDocument/2006/relationships/image" Target="../media/image512.png"/><Relationship Id="rId15" Type="http://schemas.openxmlformats.org/officeDocument/2006/relationships/image" Target="../media/image522.png"/><Relationship Id="rId10" Type="http://schemas.openxmlformats.org/officeDocument/2006/relationships/image" Target="../media/image517.png"/><Relationship Id="rId19" Type="http://schemas.openxmlformats.org/officeDocument/2006/relationships/image" Target="../media/image526.png"/><Relationship Id="rId4" Type="http://schemas.openxmlformats.org/officeDocument/2006/relationships/image" Target="../media/image511.png"/><Relationship Id="rId9" Type="http://schemas.openxmlformats.org/officeDocument/2006/relationships/image" Target="../media/image516.png"/><Relationship Id="rId14" Type="http://schemas.openxmlformats.org/officeDocument/2006/relationships/image" Target="../media/image5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14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image" Target="../media/image43.png"/><Relationship Id="rId21" Type="http://schemas.openxmlformats.org/officeDocument/2006/relationships/image" Target="../media/image61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Relationship Id="rId22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26" Type="http://schemas.openxmlformats.org/officeDocument/2006/relationships/image" Target="../media/image87.png"/><Relationship Id="rId3" Type="http://schemas.openxmlformats.org/officeDocument/2006/relationships/image" Target="../media/image64.png"/><Relationship Id="rId21" Type="http://schemas.openxmlformats.org/officeDocument/2006/relationships/image" Target="../media/image82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5" Type="http://schemas.openxmlformats.org/officeDocument/2006/relationships/image" Target="../media/image8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29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24" Type="http://schemas.openxmlformats.org/officeDocument/2006/relationships/image" Target="../media/image85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23" Type="http://schemas.openxmlformats.org/officeDocument/2006/relationships/image" Target="../media/image84.png"/><Relationship Id="rId28" Type="http://schemas.openxmlformats.org/officeDocument/2006/relationships/image" Target="../media/image89.png"/><Relationship Id="rId10" Type="http://schemas.openxmlformats.org/officeDocument/2006/relationships/image" Target="../media/image71.png"/><Relationship Id="rId19" Type="http://schemas.openxmlformats.org/officeDocument/2006/relationships/image" Target="../media/image80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Relationship Id="rId22" Type="http://schemas.openxmlformats.org/officeDocument/2006/relationships/image" Target="../media/image83.png"/><Relationship Id="rId27" Type="http://schemas.openxmlformats.org/officeDocument/2006/relationships/image" Target="../media/image8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3203" y="617220"/>
            <a:ext cx="4822603" cy="146304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13728" y="681514"/>
            <a:ext cx="683943" cy="4315968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3488" y="6032754"/>
            <a:ext cx="5390674" cy="1207008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3488" y="3036380"/>
            <a:ext cx="4797171" cy="3502152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72071" y="681514"/>
            <a:ext cx="729806" cy="573328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87004" y="257747"/>
            <a:ext cx="2740628" cy="111556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7607" y="945690"/>
            <a:ext cx="8435340" cy="1316736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7607" y="1549051"/>
            <a:ext cx="9753076" cy="1965960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7607" y="257747"/>
            <a:ext cx="4453842" cy="1344168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79976" y="5195507"/>
            <a:ext cx="3815048" cy="1225296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3218" y="3770328"/>
            <a:ext cx="4783741" cy="1188720"/>
          </a:xfrm>
          <a:prstGeom prst="rect">
            <a:avLst/>
          </a:prstGeom>
        </p:spPr>
      </p:pic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3505" y="3355134"/>
            <a:ext cx="1268444" cy="1243584"/>
          </a:xfrm>
          <a:prstGeom prst="rect">
            <a:avLst/>
          </a:prstGeom>
        </p:spPr>
      </p:pic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27791" y="6598396"/>
            <a:ext cx="3559445" cy="1188720"/>
          </a:xfrm>
          <a:prstGeom prst="rect">
            <a:avLst/>
          </a:prstGeom>
        </p:spPr>
      </p:pic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19218" y="6200632"/>
            <a:ext cx="1303306" cy="1243584"/>
          </a:xfrm>
          <a:prstGeom prst="rect">
            <a:avLst/>
          </a:prstGeom>
        </p:spPr>
      </p:pic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09217" y="4764024"/>
            <a:ext cx="3856911" cy="1956816"/>
          </a:xfrm>
          <a:prstGeom prst="rect">
            <a:avLst/>
          </a:prstGeom>
        </p:spPr>
      </p:pic>
      <p:pic>
        <p:nvPicPr>
          <p:cNvPr id="13" name="Object 12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05502" y="4341686"/>
            <a:ext cx="1268301" cy="1243584"/>
          </a:xfrm>
          <a:prstGeom prst="rect">
            <a:avLst/>
          </a:prstGeom>
        </p:spPr>
      </p:pic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76511" y="7311771"/>
            <a:ext cx="1176290" cy="1216152"/>
          </a:xfrm>
          <a:prstGeom prst="rect">
            <a:avLst/>
          </a:prstGeom>
        </p:spPr>
      </p:pic>
      <p:pic>
        <p:nvPicPr>
          <p:cNvPr id="15" name="Object 14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74909" y="7697534"/>
            <a:ext cx="2622471" cy="1216152"/>
          </a:xfrm>
          <a:prstGeom prst="rect">
            <a:avLst/>
          </a:prstGeom>
        </p:spPr>
      </p:pic>
      <p:pic>
        <p:nvPicPr>
          <p:cNvPr id="16" name="Object 15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76511" y="7709678"/>
            <a:ext cx="1173004" cy="1170432"/>
          </a:xfrm>
          <a:prstGeom prst="rect">
            <a:avLst/>
          </a:prstGeom>
        </p:spPr>
      </p:pic>
      <p:pic>
        <p:nvPicPr>
          <p:cNvPr id="17" name="Object 16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91340" y="8146733"/>
            <a:ext cx="2851785" cy="1216152"/>
          </a:xfrm>
          <a:prstGeom prst="rect">
            <a:avLst/>
          </a:prstGeom>
        </p:spPr>
      </p:pic>
      <p:pic>
        <p:nvPicPr>
          <p:cNvPr id="18" name="Object 17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433715" y="6408372"/>
            <a:ext cx="1658350" cy="1234440"/>
          </a:xfrm>
          <a:prstGeom prst="rect">
            <a:avLst/>
          </a:prstGeom>
        </p:spPr>
      </p:pic>
      <p:pic>
        <p:nvPicPr>
          <p:cNvPr id="19" name="Object 18" descr="preencode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719322" y="7701534"/>
            <a:ext cx="4589002" cy="1207008"/>
          </a:xfrm>
          <a:prstGeom prst="rect">
            <a:avLst/>
          </a:prstGeom>
        </p:spPr>
      </p:pic>
      <p:pic>
        <p:nvPicPr>
          <p:cNvPr id="20" name="Object 19" descr="preencode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692319" y="7111175"/>
            <a:ext cx="4763024" cy="1207008"/>
          </a:xfrm>
          <a:prstGeom prst="rect">
            <a:avLst/>
          </a:prstGeom>
        </p:spPr>
      </p:pic>
      <p:pic>
        <p:nvPicPr>
          <p:cNvPr id="21" name="Object 20" descr="preencode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74975" y="3725609"/>
            <a:ext cx="4633865" cy="1938528"/>
          </a:xfrm>
          <a:prstGeom prst="rect">
            <a:avLst/>
          </a:prstGeom>
        </p:spPr>
      </p:pic>
      <p:pic>
        <p:nvPicPr>
          <p:cNvPr id="22" name="Object 21" descr="preencode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291840" y="3859768"/>
            <a:ext cx="1216152" cy="1097280"/>
          </a:xfrm>
          <a:prstGeom prst="rect">
            <a:avLst/>
          </a:prstGeom>
        </p:spPr>
      </p:pic>
      <p:pic>
        <p:nvPicPr>
          <p:cNvPr id="23" name="Object 22" descr="preencoded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115479" y="2697909"/>
            <a:ext cx="1184434" cy="1216152"/>
          </a:xfrm>
          <a:prstGeom prst="rect">
            <a:avLst/>
          </a:prstGeom>
        </p:spPr>
      </p:pic>
      <p:pic>
        <p:nvPicPr>
          <p:cNvPr id="24" name="Object 23" descr="preencoded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2380119" y="2637615"/>
            <a:ext cx="4718590" cy="1572768"/>
          </a:xfrm>
          <a:prstGeom prst="rect">
            <a:avLst/>
          </a:prstGeom>
        </p:spPr>
      </p:pic>
      <p:pic>
        <p:nvPicPr>
          <p:cNvPr id="25" name="Object 24" descr="preencoded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310699" y="2697909"/>
            <a:ext cx="1184434" cy="1216152"/>
          </a:xfrm>
          <a:prstGeom prst="rect">
            <a:avLst/>
          </a:prstGeom>
        </p:spPr>
      </p:pic>
      <p:pic>
        <p:nvPicPr>
          <p:cNvPr id="26" name="Object 25" descr="preencoded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1226689" y="5213509"/>
            <a:ext cx="1352455" cy="1161288"/>
          </a:xfrm>
          <a:prstGeom prst="rect">
            <a:avLst/>
          </a:prstGeom>
        </p:spPr>
      </p:pic>
      <p:pic>
        <p:nvPicPr>
          <p:cNvPr id="27" name="Object 26" descr="preencoded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530352" y="474917"/>
            <a:ext cx="1580626" cy="11887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1499" y="279606"/>
            <a:ext cx="2435876" cy="111556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0497" y="967692"/>
            <a:ext cx="6141625" cy="1316736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0497" y="1571054"/>
            <a:ext cx="9831515" cy="1700784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0497" y="279606"/>
            <a:ext cx="3627025" cy="1344168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7070" y="2894219"/>
            <a:ext cx="1397603" cy="1143000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5536" y="3924919"/>
            <a:ext cx="3766614" cy="1463040"/>
          </a:xfrm>
          <a:prstGeom prst="rect">
            <a:avLst/>
          </a:prstGeom>
        </p:spPr>
      </p:pic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85823" y="3541728"/>
            <a:ext cx="1268444" cy="1243584"/>
          </a:xfrm>
          <a:prstGeom prst="rect">
            <a:avLst/>
          </a:prstGeom>
        </p:spPr>
      </p:pic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63535" y="5220081"/>
            <a:ext cx="3592163" cy="1188720"/>
          </a:xfrm>
          <a:prstGeom prst="rect">
            <a:avLst/>
          </a:prstGeom>
        </p:spPr>
      </p:pic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82108" y="4774168"/>
            <a:ext cx="1303306" cy="1243584"/>
          </a:xfrm>
          <a:prstGeom prst="rect">
            <a:avLst/>
          </a:prstGeom>
        </p:spPr>
      </p:pic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75679" y="6452807"/>
            <a:ext cx="4575286" cy="1819656"/>
          </a:xfrm>
          <a:prstGeom prst="rect">
            <a:avLst/>
          </a:prstGeom>
        </p:spPr>
      </p:pic>
      <p:pic>
        <p:nvPicPr>
          <p:cNvPr id="13" name="Object 12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93383" y="5973032"/>
            <a:ext cx="2634758" cy="1216152"/>
          </a:xfrm>
          <a:prstGeom prst="rect">
            <a:avLst/>
          </a:prstGeom>
        </p:spPr>
      </p:pic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63535" y="7570946"/>
            <a:ext cx="4575286" cy="1819656"/>
          </a:xfrm>
          <a:prstGeom prst="rect">
            <a:avLst/>
          </a:prstGeom>
        </p:spPr>
      </p:pic>
      <p:pic>
        <p:nvPicPr>
          <p:cNvPr id="15" name="Object 14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757327" y="5395817"/>
            <a:ext cx="1352455" cy="1161288"/>
          </a:xfrm>
          <a:prstGeom prst="rect">
            <a:avLst/>
          </a:prstGeom>
        </p:spPr>
      </p:pic>
      <p:pic>
        <p:nvPicPr>
          <p:cNvPr id="16" name="Object 15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977765" y="3875056"/>
            <a:ext cx="4633865" cy="1938528"/>
          </a:xfrm>
          <a:prstGeom prst="rect">
            <a:avLst/>
          </a:prstGeom>
        </p:spPr>
      </p:pic>
      <p:pic>
        <p:nvPicPr>
          <p:cNvPr id="17" name="Object 16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792474" y="4024932"/>
            <a:ext cx="1240869" cy="1051560"/>
          </a:xfrm>
          <a:prstGeom prst="rect">
            <a:avLst/>
          </a:prstGeom>
        </p:spPr>
      </p:pic>
      <p:pic>
        <p:nvPicPr>
          <p:cNvPr id="18" name="Object 17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980908" y="5349954"/>
            <a:ext cx="3815048" cy="1225296"/>
          </a:xfrm>
          <a:prstGeom prst="rect">
            <a:avLst/>
          </a:prstGeom>
        </p:spPr>
      </p:pic>
      <p:pic>
        <p:nvPicPr>
          <p:cNvPr id="19" name="Object 18" descr="preencode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278678" y="7539657"/>
            <a:ext cx="4053221" cy="1207008"/>
          </a:xfrm>
          <a:prstGeom prst="rect">
            <a:avLst/>
          </a:prstGeom>
        </p:spPr>
      </p:pic>
      <p:pic>
        <p:nvPicPr>
          <p:cNvPr id="20" name="Object 19" descr="preencode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256532" y="6991874"/>
            <a:ext cx="3957923" cy="1207008"/>
          </a:xfrm>
          <a:prstGeom prst="rect">
            <a:avLst/>
          </a:prstGeom>
        </p:spPr>
      </p:pic>
      <p:pic>
        <p:nvPicPr>
          <p:cNvPr id="21" name="Object 20" descr="preencode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976211" y="6322219"/>
            <a:ext cx="1658350" cy="1234440"/>
          </a:xfrm>
          <a:prstGeom prst="rect">
            <a:avLst/>
          </a:prstGeom>
        </p:spPr>
      </p:pic>
      <p:pic>
        <p:nvPicPr>
          <p:cNvPr id="22" name="Object 21" descr="preencode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981194" y="2797921"/>
            <a:ext cx="3656171" cy="1572768"/>
          </a:xfrm>
          <a:prstGeom prst="rect">
            <a:avLst/>
          </a:prstGeom>
        </p:spPr>
      </p:pic>
      <p:pic>
        <p:nvPicPr>
          <p:cNvPr id="23" name="Object 22" descr="preencoded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723608" y="2894076"/>
            <a:ext cx="1397603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0538" y="4874609"/>
            <a:ext cx="1352455" cy="116128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22996" y="359759"/>
            <a:ext cx="1975247" cy="1115568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9885" y="1047845"/>
            <a:ext cx="10858500" cy="1316736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9885" y="1651206"/>
            <a:ext cx="10039826" cy="1700784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9885" y="359902"/>
            <a:ext cx="4425125" cy="1344168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13539" y="2892647"/>
            <a:ext cx="4554569" cy="1243584"/>
          </a:xfrm>
          <a:prstGeom prst="rect">
            <a:avLst/>
          </a:prstGeom>
        </p:spPr>
      </p:pic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31827" y="3568446"/>
            <a:ext cx="4633865" cy="1938528"/>
          </a:xfrm>
          <a:prstGeom prst="rect">
            <a:avLst/>
          </a:prstGeom>
        </p:spPr>
      </p:pic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55537" y="3697176"/>
            <a:ext cx="1390888" cy="1124712"/>
          </a:xfrm>
          <a:prstGeom prst="rect">
            <a:avLst/>
          </a:prstGeom>
        </p:spPr>
      </p:pic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52115" y="4854178"/>
            <a:ext cx="3815048" cy="1225296"/>
          </a:xfrm>
          <a:prstGeom prst="rect">
            <a:avLst/>
          </a:prstGeom>
        </p:spPr>
      </p:pic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493008" y="7337774"/>
            <a:ext cx="7108174" cy="1179576"/>
          </a:xfrm>
          <a:prstGeom prst="rect">
            <a:avLst/>
          </a:prstGeom>
        </p:spPr>
      </p:pic>
      <p:pic>
        <p:nvPicPr>
          <p:cNvPr id="13" name="Object 12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557302" y="7709678"/>
            <a:ext cx="6369939" cy="1179576"/>
          </a:xfrm>
          <a:prstGeom prst="rect">
            <a:avLst/>
          </a:prstGeom>
        </p:spPr>
      </p:pic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07283" y="5655135"/>
            <a:ext cx="1658350" cy="1234440"/>
          </a:xfrm>
          <a:prstGeom prst="rect">
            <a:avLst/>
          </a:prstGeom>
        </p:spPr>
      </p:pic>
      <p:pic>
        <p:nvPicPr>
          <p:cNvPr id="15" name="Object 14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77149" y="6196775"/>
            <a:ext cx="6369939" cy="2240280"/>
          </a:xfrm>
          <a:prstGeom prst="rect">
            <a:avLst/>
          </a:prstGeom>
        </p:spPr>
      </p:pic>
      <p:pic>
        <p:nvPicPr>
          <p:cNvPr id="16" name="Object 15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41041" y="2938653"/>
            <a:ext cx="1243298" cy="1133856"/>
          </a:xfrm>
          <a:prstGeom prst="rect">
            <a:avLst/>
          </a:prstGeom>
        </p:spPr>
      </p:pic>
      <p:pic>
        <p:nvPicPr>
          <p:cNvPr id="17" name="Object 16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64926" y="3882914"/>
            <a:ext cx="3766614" cy="1188720"/>
          </a:xfrm>
          <a:prstGeom prst="rect">
            <a:avLst/>
          </a:prstGeom>
        </p:spPr>
      </p:pic>
      <p:pic>
        <p:nvPicPr>
          <p:cNvPr id="18" name="Object 17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265069" y="3435572"/>
            <a:ext cx="1268444" cy="1243584"/>
          </a:xfrm>
          <a:prstGeom prst="rect">
            <a:avLst/>
          </a:prstGeom>
        </p:spPr>
      </p:pic>
      <p:pic>
        <p:nvPicPr>
          <p:cNvPr id="19" name="Object 18" descr="preencode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243066" y="4744879"/>
            <a:ext cx="3432000" cy="1188720"/>
          </a:xfrm>
          <a:prstGeom prst="rect">
            <a:avLst/>
          </a:prstGeom>
        </p:spPr>
      </p:pic>
      <p:pic>
        <p:nvPicPr>
          <p:cNvPr id="20" name="Object 19" descr="preencode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261354" y="4269105"/>
            <a:ext cx="1303306" cy="1243584"/>
          </a:xfrm>
          <a:prstGeom prst="rect">
            <a:avLst/>
          </a:prstGeom>
        </p:spPr>
      </p:pic>
      <p:pic>
        <p:nvPicPr>
          <p:cNvPr id="21" name="Object 20" descr="preencode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75213" y="5571411"/>
            <a:ext cx="4841462" cy="1728216"/>
          </a:xfrm>
          <a:prstGeom prst="rect">
            <a:avLst/>
          </a:prstGeom>
        </p:spPr>
      </p:pic>
      <p:pic>
        <p:nvPicPr>
          <p:cNvPr id="22" name="Object 21" descr="preencode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172200" y="5166503"/>
            <a:ext cx="2634758" cy="1216152"/>
          </a:xfrm>
          <a:prstGeom prst="rect">
            <a:avLst/>
          </a:prstGeom>
        </p:spPr>
      </p:pic>
      <p:pic>
        <p:nvPicPr>
          <p:cNvPr id="23" name="Object 22" descr="preencoded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154537" y="2940653"/>
            <a:ext cx="1397603" cy="1143000"/>
          </a:xfrm>
          <a:prstGeom prst="rect">
            <a:avLst/>
          </a:prstGeom>
        </p:spPr>
      </p:pic>
      <p:pic>
        <p:nvPicPr>
          <p:cNvPr id="24" name="Object 23" descr="preencoded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275213" y="6412659"/>
            <a:ext cx="4953762" cy="2002536"/>
          </a:xfrm>
          <a:prstGeom prst="rect">
            <a:avLst/>
          </a:prstGeom>
        </p:spPr>
      </p:pic>
      <p:pic>
        <p:nvPicPr>
          <p:cNvPr id="25" name="Object 24" descr="preencoded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275213" y="7587520"/>
            <a:ext cx="4953762" cy="1463040"/>
          </a:xfrm>
          <a:prstGeom prst="rect">
            <a:avLst/>
          </a:prstGeom>
        </p:spPr>
      </p:pic>
      <p:pic>
        <p:nvPicPr>
          <p:cNvPr id="26" name="Object 25" descr="preencoded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275213" y="8189738"/>
            <a:ext cx="5228796" cy="172821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2838" y="4730163"/>
            <a:ext cx="1352455" cy="116128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3910" y="8757666"/>
            <a:ext cx="4148519" cy="1161288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95315" y="-54435"/>
            <a:ext cx="2026110" cy="1115568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4756" y="569500"/>
            <a:ext cx="6252210" cy="1316736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4756" y="1092708"/>
            <a:ext cx="9950958" cy="1700784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4041" y="-54435"/>
            <a:ext cx="2427875" cy="1344168"/>
          </a:xfrm>
          <a:prstGeom prst="rect">
            <a:avLst/>
          </a:prstGeom>
        </p:spPr>
      </p:pic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24553" y="2166842"/>
            <a:ext cx="4162520" cy="1243584"/>
          </a:xfrm>
          <a:prstGeom prst="rect">
            <a:avLst/>
          </a:prstGeom>
        </p:spPr>
      </p:pic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45120" y="2260568"/>
            <a:ext cx="1390888" cy="1069848"/>
          </a:xfrm>
          <a:prstGeom prst="rect">
            <a:avLst/>
          </a:prstGeom>
        </p:spPr>
      </p:pic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418124" y="3024807"/>
            <a:ext cx="3815048" cy="1938528"/>
          </a:xfrm>
          <a:prstGeom prst="rect">
            <a:avLst/>
          </a:prstGeom>
        </p:spPr>
      </p:pic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41834" y="3169539"/>
            <a:ext cx="1390888" cy="1078992"/>
          </a:xfrm>
          <a:prstGeom prst="rect">
            <a:avLst/>
          </a:prstGeom>
        </p:spPr>
      </p:pic>
      <p:pic>
        <p:nvPicPr>
          <p:cNvPr id="13" name="Object 12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424696" y="4635722"/>
            <a:ext cx="3815048" cy="1536192"/>
          </a:xfrm>
          <a:prstGeom prst="rect">
            <a:avLst/>
          </a:prstGeom>
        </p:spPr>
      </p:pic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597735" y="8453485"/>
            <a:ext cx="7108174" cy="1179576"/>
          </a:xfrm>
          <a:prstGeom prst="rect">
            <a:avLst/>
          </a:prstGeom>
        </p:spPr>
      </p:pic>
      <p:pic>
        <p:nvPicPr>
          <p:cNvPr id="15" name="Object 14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579304" y="8055578"/>
            <a:ext cx="6369939" cy="1179576"/>
          </a:xfrm>
          <a:prstGeom prst="rect">
            <a:avLst/>
          </a:prstGeom>
        </p:spPr>
      </p:pic>
      <p:pic>
        <p:nvPicPr>
          <p:cNvPr id="16" name="Object 15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11867" y="6267926"/>
            <a:ext cx="1658350" cy="1234440"/>
          </a:xfrm>
          <a:prstGeom prst="rect">
            <a:avLst/>
          </a:prstGeom>
        </p:spPr>
      </p:pic>
      <p:pic>
        <p:nvPicPr>
          <p:cNvPr id="17" name="Object 16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649742" y="6657261"/>
            <a:ext cx="4665155" cy="2139696"/>
          </a:xfrm>
          <a:prstGeom prst="rect">
            <a:avLst/>
          </a:prstGeom>
        </p:spPr>
      </p:pic>
      <p:pic>
        <p:nvPicPr>
          <p:cNvPr id="18" name="Object 17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162199" y="2196132"/>
            <a:ext cx="1184434" cy="1216152"/>
          </a:xfrm>
          <a:prstGeom prst="rect">
            <a:avLst/>
          </a:prstGeom>
        </p:spPr>
      </p:pic>
      <p:pic>
        <p:nvPicPr>
          <p:cNvPr id="19" name="Object 18" descr="preencode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59652" y="3062526"/>
            <a:ext cx="3766614" cy="1399032"/>
          </a:xfrm>
          <a:prstGeom prst="rect">
            <a:avLst/>
          </a:prstGeom>
        </p:spPr>
      </p:pic>
      <p:pic>
        <p:nvPicPr>
          <p:cNvPr id="20" name="Object 19" descr="preencode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369796" y="2711482"/>
            <a:ext cx="1268444" cy="1243584"/>
          </a:xfrm>
          <a:prstGeom prst="rect">
            <a:avLst/>
          </a:prstGeom>
        </p:spPr>
      </p:pic>
      <p:pic>
        <p:nvPicPr>
          <p:cNvPr id="21" name="Object 20" descr="preencode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332649" y="4972764"/>
            <a:ext cx="5336238" cy="1828800"/>
          </a:xfrm>
          <a:prstGeom prst="rect">
            <a:avLst/>
          </a:prstGeom>
        </p:spPr>
      </p:pic>
      <p:pic>
        <p:nvPicPr>
          <p:cNvPr id="22" name="Object 21" descr="preencode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366081" y="4623006"/>
            <a:ext cx="1303306" cy="1243584"/>
          </a:xfrm>
          <a:prstGeom prst="rect">
            <a:avLst/>
          </a:prstGeom>
        </p:spPr>
      </p:pic>
      <p:pic>
        <p:nvPicPr>
          <p:cNvPr id="23" name="Object 22" descr="preencoded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356366" y="4016073"/>
            <a:ext cx="5246942" cy="1399032"/>
          </a:xfrm>
          <a:prstGeom prst="rect">
            <a:avLst/>
          </a:prstGeom>
        </p:spPr>
      </p:pic>
      <p:pic>
        <p:nvPicPr>
          <p:cNvPr id="24" name="Object 23" descr="preencoded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352508" y="3665029"/>
            <a:ext cx="1268301" cy="1243584"/>
          </a:xfrm>
          <a:prstGeom prst="rect">
            <a:avLst/>
          </a:prstGeom>
        </p:spPr>
      </p:pic>
      <p:pic>
        <p:nvPicPr>
          <p:cNvPr id="25" name="Object 24" descr="preencoded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267623" y="6520958"/>
            <a:ext cx="3570018" cy="1362456"/>
          </a:xfrm>
          <a:prstGeom prst="rect">
            <a:avLst/>
          </a:prstGeom>
        </p:spPr>
      </p:pic>
      <p:pic>
        <p:nvPicPr>
          <p:cNvPr id="26" name="Object 25" descr="preencoded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388370" y="6505099"/>
            <a:ext cx="1074134" cy="1188720"/>
          </a:xfrm>
          <a:prstGeom prst="rect">
            <a:avLst/>
          </a:prstGeom>
        </p:spPr>
      </p:pic>
      <p:pic>
        <p:nvPicPr>
          <p:cNvPr id="27" name="Object 26" descr="preencoded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388370" y="7106317"/>
            <a:ext cx="1074134" cy="1188720"/>
          </a:xfrm>
          <a:prstGeom prst="rect">
            <a:avLst/>
          </a:prstGeom>
        </p:spPr>
      </p:pic>
      <p:pic>
        <p:nvPicPr>
          <p:cNvPr id="28" name="Object 27" descr="preencoded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267623" y="7113461"/>
            <a:ext cx="3619310" cy="1819656"/>
          </a:xfrm>
          <a:prstGeom prst="rect">
            <a:avLst/>
          </a:prstGeom>
        </p:spPr>
      </p:pic>
      <p:pic>
        <p:nvPicPr>
          <p:cNvPr id="29" name="Object 28" descr="preencoded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147911" y="8192310"/>
            <a:ext cx="1464755" cy="1362456"/>
          </a:xfrm>
          <a:prstGeom prst="rect">
            <a:avLst/>
          </a:prstGeom>
        </p:spPr>
      </p:pic>
      <p:pic>
        <p:nvPicPr>
          <p:cNvPr id="30" name="Object 29" descr="preencoded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267623" y="8192310"/>
            <a:ext cx="3072670" cy="1362456"/>
          </a:xfrm>
          <a:prstGeom prst="rect">
            <a:avLst/>
          </a:prstGeom>
        </p:spPr>
      </p:pic>
      <p:pic>
        <p:nvPicPr>
          <p:cNvPr id="31" name="Object 30" descr="preencoded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423374" y="6024753"/>
            <a:ext cx="1176290" cy="1216152"/>
          </a:xfrm>
          <a:prstGeom prst="rect">
            <a:avLst/>
          </a:prstGeom>
        </p:spPr>
      </p:pic>
      <p:pic>
        <p:nvPicPr>
          <p:cNvPr id="32" name="Object 31" descr="preencoded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671512" y="6246638"/>
            <a:ext cx="1094708" cy="1188720"/>
          </a:xfrm>
          <a:prstGeom prst="rect">
            <a:avLst/>
          </a:prstGeom>
        </p:spPr>
      </p:pic>
      <p:pic>
        <p:nvPicPr>
          <p:cNvPr id="33" name="Object 32" descr="preencoded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579340" y="6246638"/>
            <a:ext cx="1074134" cy="1188720"/>
          </a:xfrm>
          <a:prstGeom prst="rect">
            <a:avLst/>
          </a:prstGeom>
        </p:spPr>
      </p:pic>
      <p:pic>
        <p:nvPicPr>
          <p:cNvPr id="34" name="Object 33" descr="preencoded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512635" y="146876"/>
            <a:ext cx="1580626" cy="118872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8416" y="5036487"/>
            <a:ext cx="1352455" cy="116128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63106" y="119158"/>
            <a:ext cx="2740628" cy="1115568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0191" y="807244"/>
            <a:ext cx="10858500" cy="1316736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0191" y="1410605"/>
            <a:ext cx="9644063" cy="1700784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0191" y="119301"/>
            <a:ext cx="2952083" cy="1344168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80274" y="2668905"/>
            <a:ext cx="4554569" cy="1243584"/>
          </a:xfrm>
          <a:prstGeom prst="rect">
            <a:avLst/>
          </a:prstGeom>
        </p:spPr>
      </p:pic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00841" y="2763917"/>
            <a:ext cx="1390888" cy="1042416"/>
          </a:xfrm>
          <a:prstGeom prst="rect">
            <a:avLst/>
          </a:prstGeom>
        </p:spPr>
      </p:pic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77131" y="3506867"/>
            <a:ext cx="4633865" cy="1938528"/>
          </a:xfrm>
          <a:prstGeom prst="rect">
            <a:avLst/>
          </a:prstGeom>
        </p:spPr>
      </p:pic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00698" y="3635454"/>
            <a:ext cx="1390888" cy="1097280"/>
          </a:xfrm>
          <a:prstGeom prst="rect">
            <a:avLst/>
          </a:prstGeom>
        </p:spPr>
      </p:pic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480560" y="4995339"/>
            <a:ext cx="3815048" cy="1225296"/>
          </a:xfrm>
          <a:prstGeom prst="rect">
            <a:avLst/>
          </a:prstGeom>
        </p:spPr>
      </p:pic>
      <p:pic>
        <p:nvPicPr>
          <p:cNvPr id="13" name="Object 12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15230" y="3606022"/>
            <a:ext cx="5553980" cy="2212848"/>
          </a:xfrm>
          <a:prstGeom prst="rect">
            <a:avLst/>
          </a:prstGeom>
        </p:spPr>
      </p:pic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25375" y="3206829"/>
            <a:ext cx="1268444" cy="1243584"/>
          </a:xfrm>
          <a:prstGeom prst="rect">
            <a:avLst/>
          </a:prstGeom>
        </p:spPr>
      </p:pic>
      <p:pic>
        <p:nvPicPr>
          <p:cNvPr id="15" name="Object 14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29630" y="7437787"/>
            <a:ext cx="3088243" cy="1490472"/>
          </a:xfrm>
          <a:prstGeom prst="rect">
            <a:avLst/>
          </a:prstGeom>
        </p:spPr>
      </p:pic>
      <p:pic>
        <p:nvPicPr>
          <p:cNvPr id="16" name="Object 15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31375" y="7466076"/>
            <a:ext cx="1173004" cy="1152144"/>
          </a:xfrm>
          <a:prstGeom prst="rect">
            <a:avLst/>
          </a:prstGeom>
        </p:spPr>
      </p:pic>
      <p:pic>
        <p:nvPicPr>
          <p:cNvPr id="17" name="Object 16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35917" y="8154019"/>
            <a:ext cx="3976068" cy="1426464"/>
          </a:xfrm>
          <a:prstGeom prst="rect">
            <a:avLst/>
          </a:prstGeom>
        </p:spPr>
      </p:pic>
      <p:pic>
        <p:nvPicPr>
          <p:cNvPr id="18" name="Object 17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62808" y="7020020"/>
            <a:ext cx="1176290" cy="1216152"/>
          </a:xfrm>
          <a:prstGeom prst="rect">
            <a:avLst/>
          </a:prstGeom>
        </p:spPr>
      </p:pic>
      <p:pic>
        <p:nvPicPr>
          <p:cNvPr id="19" name="Object 18" descr="preencode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15230" y="5566124"/>
            <a:ext cx="5246942" cy="1170432"/>
          </a:xfrm>
          <a:prstGeom prst="rect">
            <a:avLst/>
          </a:prstGeom>
        </p:spPr>
      </p:pic>
      <p:pic>
        <p:nvPicPr>
          <p:cNvPr id="20" name="Object 19" descr="preencode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407944" y="5153358"/>
            <a:ext cx="1268301" cy="1243584"/>
          </a:xfrm>
          <a:prstGeom prst="rect">
            <a:avLst/>
          </a:prstGeom>
        </p:spPr>
      </p:pic>
      <p:pic>
        <p:nvPicPr>
          <p:cNvPr id="21" name="Object 20" descr="preencode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415230" y="6482810"/>
            <a:ext cx="4013787" cy="1170432"/>
          </a:xfrm>
          <a:prstGeom prst="rect">
            <a:avLst/>
          </a:prstGeom>
        </p:spPr>
      </p:pic>
      <p:pic>
        <p:nvPicPr>
          <p:cNvPr id="22" name="Object 21" descr="preencode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421517" y="6086046"/>
            <a:ext cx="1303306" cy="1243584"/>
          </a:xfrm>
          <a:prstGeom prst="rect">
            <a:avLst/>
          </a:prstGeom>
        </p:spPr>
      </p:pic>
      <p:pic>
        <p:nvPicPr>
          <p:cNvPr id="23" name="Object 22" descr="preencoded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67446" y="5968460"/>
            <a:ext cx="1658350" cy="1234440"/>
          </a:xfrm>
          <a:prstGeom prst="rect">
            <a:avLst/>
          </a:prstGeom>
        </p:spPr>
      </p:pic>
      <p:pic>
        <p:nvPicPr>
          <p:cNvPr id="24" name="Object 23" descr="preencoded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653028" y="7651099"/>
            <a:ext cx="7108174" cy="1179576"/>
          </a:xfrm>
          <a:prstGeom prst="rect">
            <a:avLst/>
          </a:prstGeom>
        </p:spPr>
      </p:pic>
      <p:pic>
        <p:nvPicPr>
          <p:cNvPr id="25" name="Object 24" descr="preencoded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834051" y="7659672"/>
            <a:ext cx="4887754" cy="1444752"/>
          </a:xfrm>
          <a:prstGeom prst="rect">
            <a:avLst/>
          </a:prstGeom>
        </p:spPr>
      </p:pic>
      <p:pic>
        <p:nvPicPr>
          <p:cNvPr id="26" name="Object 25" descr="preencoded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1795046" y="6667405"/>
            <a:ext cx="4901613" cy="1709928"/>
          </a:xfrm>
          <a:prstGeom prst="rect">
            <a:avLst/>
          </a:prstGeom>
        </p:spPr>
      </p:pic>
      <p:pic>
        <p:nvPicPr>
          <p:cNvPr id="27" name="Object 26" descr="preencoded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217777" y="2726769"/>
            <a:ext cx="1184434" cy="1051560"/>
          </a:xfrm>
          <a:prstGeom prst="rect">
            <a:avLst/>
          </a:prstGeom>
        </p:spPr>
      </p:pic>
      <p:pic>
        <p:nvPicPr>
          <p:cNvPr id="28" name="Object 27" descr="preencoded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137142" y="336471"/>
            <a:ext cx="1580626" cy="11887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6978" y="5060061"/>
            <a:ext cx="1352455" cy="116128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84276" y="56579"/>
            <a:ext cx="2026110" cy="1115568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9611" y="790385"/>
            <a:ext cx="6252210" cy="1316736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9611" y="1348026"/>
            <a:ext cx="9333738" cy="1700784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8754" y="56721"/>
            <a:ext cx="2952083" cy="1344168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09122" y="2545318"/>
            <a:ext cx="4162520" cy="1243584"/>
          </a:xfrm>
          <a:prstGeom prst="rect">
            <a:avLst/>
          </a:prstGeom>
        </p:spPr>
      </p:pic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29689" y="2638044"/>
            <a:ext cx="1390888" cy="1051560"/>
          </a:xfrm>
          <a:prstGeom prst="rect">
            <a:avLst/>
          </a:prstGeom>
        </p:spPr>
      </p:pic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02693" y="3424428"/>
            <a:ext cx="4587431" cy="1938528"/>
          </a:xfrm>
          <a:prstGeom prst="rect">
            <a:avLst/>
          </a:prstGeom>
        </p:spPr>
      </p:pic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26260" y="3594306"/>
            <a:ext cx="1390888" cy="1024128"/>
          </a:xfrm>
          <a:prstGeom prst="rect">
            <a:avLst/>
          </a:prstGeom>
        </p:spPr>
      </p:pic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409122" y="4972907"/>
            <a:ext cx="4157091" cy="1865376"/>
          </a:xfrm>
          <a:prstGeom prst="rect">
            <a:avLst/>
          </a:prstGeom>
        </p:spPr>
      </p:pic>
      <p:pic>
        <p:nvPicPr>
          <p:cNvPr id="13" name="Object 12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53937" y="3497009"/>
            <a:ext cx="3766614" cy="1728216"/>
          </a:xfrm>
          <a:prstGeom prst="rect">
            <a:avLst/>
          </a:prstGeom>
        </p:spPr>
      </p:pic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53937" y="3112103"/>
            <a:ext cx="1268444" cy="1243584"/>
          </a:xfrm>
          <a:prstGeom prst="rect">
            <a:avLst/>
          </a:prstGeom>
        </p:spPr>
      </p:pic>
      <p:pic>
        <p:nvPicPr>
          <p:cNvPr id="15" name="Object 14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32506" y="6691836"/>
            <a:ext cx="5336238" cy="1417320"/>
          </a:xfrm>
          <a:prstGeom prst="rect">
            <a:avLst/>
          </a:prstGeom>
        </p:spPr>
      </p:pic>
      <p:pic>
        <p:nvPicPr>
          <p:cNvPr id="16" name="Object 15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50794" y="6289358"/>
            <a:ext cx="1303306" cy="1243584"/>
          </a:xfrm>
          <a:prstGeom prst="rect">
            <a:avLst/>
          </a:prstGeom>
        </p:spPr>
      </p:pic>
      <p:pic>
        <p:nvPicPr>
          <p:cNvPr id="17" name="Object 16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54223" y="4962620"/>
            <a:ext cx="5246942" cy="1975104"/>
          </a:xfrm>
          <a:prstGeom prst="rect">
            <a:avLst/>
          </a:prstGeom>
        </p:spPr>
      </p:pic>
      <p:pic>
        <p:nvPicPr>
          <p:cNvPr id="18" name="Object 17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37221" y="4547283"/>
            <a:ext cx="1268301" cy="1243584"/>
          </a:xfrm>
          <a:prstGeom prst="rect">
            <a:avLst/>
          </a:prstGeom>
        </p:spPr>
      </p:pic>
      <p:pic>
        <p:nvPicPr>
          <p:cNvPr id="19" name="Object 18" descr="preencode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07944" y="7531513"/>
            <a:ext cx="1176290" cy="1216152"/>
          </a:xfrm>
          <a:prstGeom prst="rect">
            <a:avLst/>
          </a:prstGeom>
        </p:spPr>
      </p:pic>
      <p:pic>
        <p:nvPicPr>
          <p:cNvPr id="20" name="Object 19" descr="preencode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252335" y="7995714"/>
            <a:ext cx="2622471" cy="1216152"/>
          </a:xfrm>
          <a:prstGeom prst="rect">
            <a:avLst/>
          </a:prstGeom>
        </p:spPr>
      </p:pic>
      <p:pic>
        <p:nvPicPr>
          <p:cNvPr id="21" name="Object 20" descr="preencode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354080" y="7991856"/>
            <a:ext cx="1173004" cy="1216152"/>
          </a:xfrm>
          <a:prstGeom prst="rect">
            <a:avLst/>
          </a:prstGeom>
        </p:spPr>
      </p:pic>
      <p:pic>
        <p:nvPicPr>
          <p:cNvPr id="22" name="Object 21" descr="preencode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268766" y="8445056"/>
            <a:ext cx="2851785" cy="1216152"/>
          </a:xfrm>
          <a:prstGeom prst="rect">
            <a:avLst/>
          </a:prstGeom>
        </p:spPr>
      </p:pic>
      <p:pic>
        <p:nvPicPr>
          <p:cNvPr id="23" name="Object 22" descr="preencoded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725180" y="7717679"/>
            <a:ext cx="4630007" cy="1472184"/>
          </a:xfrm>
          <a:prstGeom prst="rect">
            <a:avLst/>
          </a:prstGeom>
        </p:spPr>
      </p:pic>
      <p:pic>
        <p:nvPicPr>
          <p:cNvPr id="24" name="Object 23" descr="preencoded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496151" y="6529959"/>
            <a:ext cx="1658350" cy="1234440"/>
          </a:xfrm>
          <a:prstGeom prst="rect">
            <a:avLst/>
          </a:prstGeom>
        </p:spPr>
      </p:pic>
      <p:pic>
        <p:nvPicPr>
          <p:cNvPr id="25" name="Object 24" descr="preencoded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725180" y="7253478"/>
            <a:ext cx="4665155" cy="1170432"/>
          </a:xfrm>
          <a:prstGeom prst="rect">
            <a:avLst/>
          </a:prstGeom>
        </p:spPr>
      </p:pic>
      <p:pic>
        <p:nvPicPr>
          <p:cNvPr id="26" name="Object 25" descr="preencoded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141339" y="2557748"/>
            <a:ext cx="1223867" cy="1216152"/>
          </a:xfrm>
          <a:prstGeom prst="rect">
            <a:avLst/>
          </a:prstGeom>
        </p:spPr>
      </p:pic>
      <p:pic>
        <p:nvPicPr>
          <p:cNvPr id="27" name="Object 26" descr="preencoded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008983" y="273891"/>
            <a:ext cx="1580626" cy="118872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9412" y="4944761"/>
            <a:ext cx="1352455" cy="116128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85028" y="232315"/>
            <a:ext cx="2026110" cy="1115568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4616" y="918686"/>
            <a:ext cx="10858500" cy="1298448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4616" y="1450610"/>
            <a:ext cx="9699927" cy="1444752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4616" y="232315"/>
            <a:ext cx="2857500" cy="1344168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54128" y="2392442"/>
            <a:ext cx="4378547" cy="1188720"/>
          </a:xfrm>
          <a:prstGeom prst="rect">
            <a:avLst/>
          </a:prstGeom>
        </p:spPr>
      </p:pic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67849" y="2486882"/>
            <a:ext cx="1233869" cy="1078992"/>
          </a:xfrm>
          <a:prstGeom prst="rect">
            <a:avLst/>
          </a:prstGeom>
        </p:spPr>
      </p:pic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45127" y="3289554"/>
            <a:ext cx="4633865" cy="1892808"/>
          </a:xfrm>
          <a:prstGeom prst="rect">
            <a:avLst/>
          </a:prstGeom>
        </p:spPr>
      </p:pic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51847" y="3386138"/>
            <a:ext cx="1211866" cy="1188720"/>
          </a:xfrm>
          <a:prstGeom prst="rect">
            <a:avLst/>
          </a:prstGeom>
        </p:spPr>
      </p:pic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482132" y="4897898"/>
            <a:ext cx="3815048" cy="1225296"/>
          </a:xfrm>
          <a:prstGeom prst="rect">
            <a:avLst/>
          </a:prstGeom>
        </p:spPr>
      </p:pic>
      <p:pic>
        <p:nvPicPr>
          <p:cNvPr id="13" name="Object 12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850910" y="7918133"/>
            <a:ext cx="4589002" cy="1207008"/>
          </a:xfrm>
          <a:prstGeom prst="rect">
            <a:avLst/>
          </a:prstGeom>
        </p:spPr>
      </p:pic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791474" y="6990874"/>
            <a:ext cx="4985337" cy="1499616"/>
          </a:xfrm>
          <a:prstGeom prst="rect">
            <a:avLst/>
          </a:prstGeom>
        </p:spPr>
      </p:pic>
      <p:pic>
        <p:nvPicPr>
          <p:cNvPr id="15" name="Object 14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556873" y="6311789"/>
            <a:ext cx="1658350" cy="1234440"/>
          </a:xfrm>
          <a:prstGeom prst="rect">
            <a:avLst/>
          </a:prstGeom>
        </p:spPr>
      </p:pic>
      <p:pic>
        <p:nvPicPr>
          <p:cNvPr id="16" name="Object 15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89799" y="3352705"/>
            <a:ext cx="3766614" cy="1728216"/>
          </a:xfrm>
          <a:prstGeom prst="rect">
            <a:avLst/>
          </a:prstGeom>
        </p:spPr>
      </p:pic>
      <p:pic>
        <p:nvPicPr>
          <p:cNvPr id="17" name="Object 16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00086" y="2987088"/>
            <a:ext cx="1268444" cy="1243584"/>
          </a:xfrm>
          <a:prstGeom prst="rect">
            <a:avLst/>
          </a:prstGeom>
        </p:spPr>
      </p:pic>
      <p:pic>
        <p:nvPicPr>
          <p:cNvPr id="18" name="Object 17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82512" y="4745450"/>
            <a:ext cx="4608147" cy="2002536"/>
          </a:xfrm>
          <a:prstGeom prst="rect">
            <a:avLst/>
          </a:prstGeom>
        </p:spPr>
      </p:pic>
      <p:pic>
        <p:nvPicPr>
          <p:cNvPr id="19" name="Object 18" descr="preencode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98657" y="4374404"/>
            <a:ext cx="1268301" cy="1243584"/>
          </a:xfrm>
          <a:prstGeom prst="rect">
            <a:avLst/>
          </a:prstGeom>
        </p:spPr>
      </p:pic>
      <p:pic>
        <p:nvPicPr>
          <p:cNvPr id="20" name="Object 19" descr="preencode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091476" y="2470166"/>
            <a:ext cx="1397603" cy="1097280"/>
          </a:xfrm>
          <a:prstGeom prst="rect">
            <a:avLst/>
          </a:prstGeom>
        </p:spPr>
      </p:pic>
      <p:pic>
        <p:nvPicPr>
          <p:cNvPr id="21" name="Object 20" descr="preencode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366510" y="6485096"/>
            <a:ext cx="5194506" cy="1490472"/>
          </a:xfrm>
          <a:prstGeom prst="rect">
            <a:avLst/>
          </a:prstGeom>
        </p:spPr>
      </p:pic>
      <p:pic>
        <p:nvPicPr>
          <p:cNvPr id="22" name="Object 21" descr="preencode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307217" y="6085332"/>
            <a:ext cx="2634758" cy="1216152"/>
          </a:xfrm>
          <a:prstGeom prst="rect">
            <a:avLst/>
          </a:prstGeom>
        </p:spPr>
      </p:pic>
      <p:pic>
        <p:nvPicPr>
          <p:cNvPr id="23" name="Object 22" descr="preencoded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366510" y="8221456"/>
            <a:ext cx="5194506" cy="1490472"/>
          </a:xfrm>
          <a:prstGeom prst="rect">
            <a:avLst/>
          </a:prstGeom>
        </p:spPr>
      </p:pic>
      <p:pic>
        <p:nvPicPr>
          <p:cNvPr id="24" name="Object 23" descr="preencoded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366510" y="7203472"/>
            <a:ext cx="5194506" cy="177393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8133" y="5145786"/>
            <a:ext cx="1352455" cy="116128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6095" y="167307"/>
            <a:ext cx="2329148" cy="1115568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6336" y="855393"/>
            <a:ext cx="6252210" cy="1316736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6336" y="1442752"/>
            <a:ext cx="10473023" cy="1700784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6336" y="167307"/>
            <a:ext cx="3262836" cy="1344168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90275" y="2692622"/>
            <a:ext cx="4162520" cy="1243584"/>
          </a:xfrm>
          <a:prstGeom prst="rect">
            <a:avLst/>
          </a:prstGeom>
        </p:spPr>
      </p:pic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90275" y="3555730"/>
            <a:ext cx="3815048" cy="1938528"/>
          </a:xfrm>
          <a:prstGeom prst="rect">
            <a:avLst/>
          </a:prstGeom>
        </p:spPr>
      </p:pic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99853" y="3747754"/>
            <a:ext cx="1224867" cy="1024128"/>
          </a:xfrm>
          <a:prstGeom prst="rect">
            <a:avLst/>
          </a:prstGeom>
        </p:spPr>
      </p:pic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496276" y="5051631"/>
            <a:ext cx="3815048" cy="1536192"/>
          </a:xfrm>
          <a:prstGeom prst="rect">
            <a:avLst/>
          </a:prstGeom>
        </p:spPr>
      </p:pic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41948" y="3876056"/>
            <a:ext cx="3766614" cy="1463040"/>
          </a:xfrm>
          <a:prstGeom prst="rect">
            <a:avLst/>
          </a:prstGeom>
        </p:spPr>
      </p:pic>
      <p:pic>
        <p:nvPicPr>
          <p:cNvPr id="13" name="Object 12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42091" y="3448145"/>
            <a:ext cx="1268444" cy="1243584"/>
          </a:xfrm>
          <a:prstGeom prst="rect">
            <a:avLst/>
          </a:prstGeom>
        </p:spPr>
      </p:pic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20088" y="5247513"/>
            <a:ext cx="3286982" cy="1188720"/>
          </a:xfrm>
          <a:prstGeom prst="rect">
            <a:avLst/>
          </a:prstGeom>
        </p:spPr>
      </p:pic>
      <p:pic>
        <p:nvPicPr>
          <p:cNvPr id="15" name="Object 14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38376" y="4801600"/>
            <a:ext cx="1303306" cy="1243584"/>
          </a:xfrm>
          <a:prstGeom prst="rect">
            <a:avLst/>
          </a:prstGeom>
        </p:spPr>
      </p:pic>
      <p:pic>
        <p:nvPicPr>
          <p:cNvPr id="16" name="Object 15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49508" y="5962745"/>
            <a:ext cx="2634758" cy="1216152"/>
          </a:xfrm>
          <a:prstGeom prst="rect">
            <a:avLst/>
          </a:prstGeom>
        </p:spPr>
      </p:pic>
      <p:pic>
        <p:nvPicPr>
          <p:cNvPr id="17" name="Object 16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19231" y="6431947"/>
            <a:ext cx="4953762" cy="3026664"/>
          </a:xfrm>
          <a:prstGeom prst="rect">
            <a:avLst/>
          </a:prstGeom>
        </p:spPr>
      </p:pic>
      <p:pic>
        <p:nvPicPr>
          <p:cNvPr id="18" name="Object 17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583876" y="6236494"/>
            <a:ext cx="1658350" cy="1234440"/>
          </a:xfrm>
          <a:prstGeom prst="rect">
            <a:avLst/>
          </a:prstGeom>
        </p:spPr>
      </p:pic>
      <p:pic>
        <p:nvPicPr>
          <p:cNvPr id="19" name="Object 18" descr="preencode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850767" y="6931724"/>
            <a:ext cx="4492990" cy="1207008"/>
          </a:xfrm>
          <a:prstGeom prst="rect">
            <a:avLst/>
          </a:prstGeom>
        </p:spPr>
      </p:pic>
      <p:pic>
        <p:nvPicPr>
          <p:cNvPr id="20" name="Object 19" descr="preencode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847481" y="7488365"/>
            <a:ext cx="3858482" cy="1490472"/>
          </a:xfrm>
          <a:prstGeom prst="rect">
            <a:avLst/>
          </a:prstGeom>
        </p:spPr>
      </p:pic>
      <p:pic>
        <p:nvPicPr>
          <p:cNvPr id="21" name="Object 20" descr="preencode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33922" y="2801636"/>
            <a:ext cx="1195007" cy="1133856"/>
          </a:xfrm>
          <a:prstGeom prst="rect">
            <a:avLst/>
          </a:prstGeom>
        </p:spPr>
      </p:pic>
      <p:pic>
        <p:nvPicPr>
          <p:cNvPr id="22" name="Object 21" descr="preencode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415570" y="2769632"/>
            <a:ext cx="1195007" cy="113385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7762" y="5115782"/>
            <a:ext cx="1352455" cy="116128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30450" y="-57293"/>
            <a:ext cx="1974247" cy="1115568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6489" y="630793"/>
            <a:ext cx="6252210" cy="1316736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6775" y="1137857"/>
            <a:ext cx="9440894" cy="1700784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6489" y="-57293"/>
            <a:ext cx="2801064" cy="1344168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28693" y="7147608"/>
            <a:ext cx="2667333" cy="1161288"/>
          </a:xfrm>
          <a:prstGeom prst="rect">
            <a:avLst/>
          </a:prstGeom>
        </p:spPr>
      </p:pic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88407" y="7131606"/>
            <a:ext cx="1403175" cy="1188720"/>
          </a:xfrm>
          <a:prstGeom prst="rect">
            <a:avLst/>
          </a:prstGeom>
        </p:spPr>
      </p:pic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53739" y="7522655"/>
            <a:ext cx="946404" cy="1188720"/>
          </a:xfrm>
          <a:prstGeom prst="rect">
            <a:avLst/>
          </a:prstGeom>
        </p:spPr>
      </p:pic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17263" y="7534085"/>
            <a:ext cx="2667333" cy="1408176"/>
          </a:xfrm>
          <a:prstGeom prst="rect">
            <a:avLst/>
          </a:prstGeom>
        </p:spPr>
      </p:pic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14671" y="8166306"/>
            <a:ext cx="1464755" cy="1188720"/>
          </a:xfrm>
          <a:prstGeom prst="rect">
            <a:avLst/>
          </a:prstGeom>
        </p:spPr>
      </p:pic>
      <p:pic>
        <p:nvPicPr>
          <p:cNvPr id="13" name="Object 12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27550" y="8165592"/>
            <a:ext cx="2667333" cy="1645920"/>
          </a:xfrm>
          <a:prstGeom prst="rect">
            <a:avLst/>
          </a:prstGeom>
        </p:spPr>
      </p:pic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90681" y="6779705"/>
            <a:ext cx="1176290" cy="1216152"/>
          </a:xfrm>
          <a:prstGeom prst="rect">
            <a:avLst/>
          </a:prstGeom>
        </p:spPr>
      </p:pic>
      <p:pic>
        <p:nvPicPr>
          <p:cNvPr id="15" name="Object 14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23673" y="3151680"/>
            <a:ext cx="4039505" cy="1956816"/>
          </a:xfrm>
          <a:prstGeom prst="rect">
            <a:avLst/>
          </a:prstGeom>
        </p:spPr>
      </p:pic>
      <p:pic>
        <p:nvPicPr>
          <p:cNvPr id="16" name="Object 15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21958" y="2792349"/>
            <a:ext cx="1268444" cy="1243584"/>
          </a:xfrm>
          <a:prstGeom prst="rect">
            <a:avLst/>
          </a:prstGeom>
        </p:spPr>
      </p:pic>
      <p:pic>
        <p:nvPicPr>
          <p:cNvPr id="17" name="Object 16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24530" y="6298073"/>
            <a:ext cx="3779758" cy="1170432"/>
          </a:xfrm>
          <a:prstGeom prst="rect">
            <a:avLst/>
          </a:prstGeom>
        </p:spPr>
      </p:pic>
      <p:pic>
        <p:nvPicPr>
          <p:cNvPr id="18" name="Object 17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23815" y="5949601"/>
            <a:ext cx="1303306" cy="1243584"/>
          </a:xfrm>
          <a:prstGeom prst="rect">
            <a:avLst/>
          </a:prstGeom>
        </p:spPr>
      </p:pic>
      <p:pic>
        <p:nvPicPr>
          <p:cNvPr id="19" name="Object 18" descr="preencode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508385" y="4717447"/>
            <a:ext cx="5246942" cy="1947672"/>
          </a:xfrm>
          <a:prstGeom prst="rect">
            <a:avLst/>
          </a:prstGeom>
        </p:spPr>
      </p:pic>
      <p:pic>
        <p:nvPicPr>
          <p:cNvPr id="20" name="Object 19" descr="preencode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504527" y="4365546"/>
            <a:ext cx="1268301" cy="1243584"/>
          </a:xfrm>
          <a:prstGeom prst="rect">
            <a:avLst/>
          </a:prstGeom>
        </p:spPr>
      </p:pic>
      <p:pic>
        <p:nvPicPr>
          <p:cNvPr id="21" name="Object 20" descr="preencode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12348" y="2269141"/>
            <a:ext cx="1397603" cy="1179576"/>
          </a:xfrm>
          <a:prstGeom prst="rect">
            <a:avLst/>
          </a:prstGeom>
        </p:spPr>
      </p:pic>
      <p:pic>
        <p:nvPicPr>
          <p:cNvPr id="22" name="Object 21" descr="preencode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959620" y="2161413"/>
            <a:ext cx="4162520" cy="1545336"/>
          </a:xfrm>
          <a:prstGeom prst="rect">
            <a:avLst/>
          </a:prstGeom>
        </p:spPr>
      </p:pic>
      <p:pic>
        <p:nvPicPr>
          <p:cNvPr id="23" name="Object 22" descr="preencoded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780044" y="2316004"/>
            <a:ext cx="1390888" cy="1097280"/>
          </a:xfrm>
          <a:prstGeom prst="rect">
            <a:avLst/>
          </a:prstGeom>
        </p:spPr>
      </p:pic>
      <p:pic>
        <p:nvPicPr>
          <p:cNvPr id="24" name="Object 23" descr="preencoded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2959620" y="3254978"/>
            <a:ext cx="3815048" cy="2276856"/>
          </a:xfrm>
          <a:prstGeom prst="rect">
            <a:avLst/>
          </a:prstGeom>
        </p:spPr>
      </p:pic>
      <p:pic>
        <p:nvPicPr>
          <p:cNvPr id="25" name="Object 24" descr="preencoded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776758" y="3412284"/>
            <a:ext cx="1390888" cy="1124712"/>
          </a:xfrm>
          <a:prstGeom prst="rect">
            <a:avLst/>
          </a:prstGeom>
        </p:spPr>
      </p:pic>
      <p:pic>
        <p:nvPicPr>
          <p:cNvPr id="26" name="Object 25" descr="preencoded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2975908" y="5021913"/>
            <a:ext cx="3815048" cy="1536192"/>
          </a:xfrm>
          <a:prstGeom prst="rect">
            <a:avLst/>
          </a:prstGeom>
        </p:spPr>
      </p:pic>
      <p:pic>
        <p:nvPicPr>
          <p:cNvPr id="27" name="Object 26" descr="preencoded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2355687" y="7857268"/>
            <a:ext cx="4564285" cy="1499616"/>
          </a:xfrm>
          <a:prstGeom prst="rect">
            <a:avLst/>
          </a:prstGeom>
        </p:spPr>
      </p:pic>
      <p:pic>
        <p:nvPicPr>
          <p:cNvPr id="28" name="Object 27" descr="preencoded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2355687" y="7273909"/>
            <a:ext cx="4065651" cy="1207008"/>
          </a:xfrm>
          <a:prstGeom prst="rect">
            <a:avLst/>
          </a:prstGeom>
        </p:spPr>
      </p:pic>
      <p:pic>
        <p:nvPicPr>
          <p:cNvPr id="29" name="Object 28" descr="preencoded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2031504" y="6568964"/>
            <a:ext cx="1658350" cy="1234440"/>
          </a:xfrm>
          <a:prstGeom prst="rect">
            <a:avLst/>
          </a:prstGeom>
        </p:spPr>
      </p:pic>
      <p:pic>
        <p:nvPicPr>
          <p:cNvPr id="30" name="Object 29" descr="preencoded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105138" y="144018"/>
            <a:ext cx="1580626" cy="118872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9412" y="5153501"/>
            <a:ext cx="1352455" cy="116128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73393" y="151305"/>
            <a:ext cx="2740628" cy="1115568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8187" y="839248"/>
            <a:ext cx="10858500" cy="1316736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8187" y="1442752"/>
            <a:ext cx="9574625" cy="1700784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8187" y="151305"/>
            <a:ext cx="2465022" cy="1344168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48270" y="2657475"/>
            <a:ext cx="4554569" cy="1243584"/>
          </a:xfrm>
          <a:prstGeom prst="rect">
            <a:avLst/>
          </a:prstGeom>
        </p:spPr>
      </p:pic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68837" y="2764060"/>
            <a:ext cx="1390888" cy="1069848"/>
          </a:xfrm>
          <a:prstGeom prst="rect">
            <a:avLst/>
          </a:prstGeom>
        </p:spPr>
      </p:pic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45127" y="3538871"/>
            <a:ext cx="4633865" cy="1938528"/>
          </a:xfrm>
          <a:prstGeom prst="rect">
            <a:avLst/>
          </a:prstGeom>
        </p:spPr>
      </p:pic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51847" y="3635454"/>
            <a:ext cx="1228011" cy="1152144"/>
          </a:xfrm>
          <a:prstGeom prst="rect">
            <a:avLst/>
          </a:prstGeom>
        </p:spPr>
      </p:pic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437269" y="5105067"/>
            <a:ext cx="3815048" cy="1225296"/>
          </a:xfrm>
          <a:prstGeom prst="rect">
            <a:avLst/>
          </a:prstGeom>
        </p:spPr>
      </p:pic>
      <p:pic>
        <p:nvPicPr>
          <p:cNvPr id="13" name="Object 12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30804" y="7826692"/>
            <a:ext cx="3003661" cy="1545336"/>
          </a:xfrm>
          <a:prstGeom prst="rect">
            <a:avLst/>
          </a:prstGeom>
        </p:spPr>
      </p:pic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46806" y="7386638"/>
            <a:ext cx="1176290" cy="1216152"/>
          </a:xfrm>
          <a:prstGeom prst="rect">
            <a:avLst/>
          </a:prstGeom>
        </p:spPr>
      </p:pic>
      <p:pic>
        <p:nvPicPr>
          <p:cNvPr id="15" name="Object 14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83084" y="3814477"/>
            <a:ext cx="3766614" cy="1481328"/>
          </a:xfrm>
          <a:prstGeom prst="rect">
            <a:avLst/>
          </a:prstGeom>
        </p:spPr>
      </p:pic>
      <p:pic>
        <p:nvPicPr>
          <p:cNvPr id="16" name="Object 15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93371" y="3383137"/>
            <a:ext cx="1268444" cy="1243584"/>
          </a:xfrm>
          <a:prstGeom prst="rect">
            <a:avLst/>
          </a:prstGeom>
        </p:spPr>
      </p:pic>
      <p:pic>
        <p:nvPicPr>
          <p:cNvPr id="17" name="Object 16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87656" y="6562249"/>
            <a:ext cx="3464147" cy="1197864"/>
          </a:xfrm>
          <a:prstGeom prst="rect">
            <a:avLst/>
          </a:prstGeom>
        </p:spPr>
      </p:pic>
      <p:pic>
        <p:nvPicPr>
          <p:cNvPr id="18" name="Object 17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89799" y="6098048"/>
            <a:ext cx="1303306" cy="1243584"/>
          </a:xfrm>
          <a:prstGeom prst="rect">
            <a:avLst/>
          </a:prstGeom>
        </p:spPr>
      </p:pic>
      <p:pic>
        <p:nvPicPr>
          <p:cNvPr id="19" name="Object 18" descr="preencode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79797" y="5322094"/>
            <a:ext cx="3327416" cy="1197864"/>
          </a:xfrm>
          <a:prstGeom prst="rect">
            <a:avLst/>
          </a:prstGeom>
        </p:spPr>
      </p:pic>
      <p:pic>
        <p:nvPicPr>
          <p:cNvPr id="20" name="Object 19" descr="preencode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376083" y="4851749"/>
            <a:ext cx="1268301" cy="1243584"/>
          </a:xfrm>
          <a:prstGeom prst="rect">
            <a:avLst/>
          </a:prstGeom>
        </p:spPr>
      </p:pic>
      <p:pic>
        <p:nvPicPr>
          <p:cNvPr id="21" name="Object 20" descr="preencode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52742" y="7826978"/>
            <a:ext cx="6369939" cy="1207008"/>
          </a:xfrm>
          <a:prstGeom prst="rect">
            <a:avLst/>
          </a:prstGeom>
        </p:spPr>
      </p:pic>
      <p:pic>
        <p:nvPicPr>
          <p:cNvPr id="22" name="Object 21" descr="preencode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454575" y="5984748"/>
            <a:ext cx="1658350" cy="1234440"/>
          </a:xfrm>
          <a:prstGeom prst="rect">
            <a:avLst/>
          </a:prstGeom>
        </p:spPr>
      </p:pic>
      <p:pic>
        <p:nvPicPr>
          <p:cNvPr id="23" name="Object 22" descr="preencoded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540157" y="6727984"/>
            <a:ext cx="4904042" cy="1792224"/>
          </a:xfrm>
          <a:prstGeom prst="rect">
            <a:avLst/>
          </a:prstGeom>
        </p:spPr>
      </p:pic>
      <p:pic>
        <p:nvPicPr>
          <p:cNvPr id="24" name="Object 23" descr="preencoded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169914" y="2770918"/>
            <a:ext cx="1231440" cy="1088136"/>
          </a:xfrm>
          <a:prstGeom prst="rect">
            <a:avLst/>
          </a:prstGeom>
        </p:spPr>
      </p:pic>
      <p:pic>
        <p:nvPicPr>
          <p:cNvPr id="25" name="Object 24" descr="preencoded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639937" y="384620"/>
            <a:ext cx="1580626" cy="11887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344" y="1206865"/>
            <a:ext cx="3794617" cy="175564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4915" y="2803779"/>
            <a:ext cx="3990499" cy="1755648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4915" y="4091083"/>
            <a:ext cx="4883039" cy="1755648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7058" y="5364099"/>
            <a:ext cx="5521119" cy="1755648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9487" y="6699552"/>
            <a:ext cx="5521119" cy="175564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8006" y="4604004"/>
            <a:ext cx="1352455" cy="116128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5407" y="2286"/>
            <a:ext cx="2377154" cy="1115568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8866" y="722376"/>
            <a:ext cx="7539942" cy="1316736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8866" y="1261586"/>
            <a:ext cx="10123265" cy="1444752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76056" y="7616666"/>
            <a:ext cx="5364671" cy="1472184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76199" y="6791135"/>
            <a:ext cx="4659011" cy="1472184"/>
          </a:xfrm>
          <a:prstGeom prst="rect">
            <a:avLst/>
          </a:prstGeom>
        </p:spPr>
      </p:pic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16750" y="6019610"/>
            <a:ext cx="1658350" cy="1234440"/>
          </a:xfrm>
          <a:prstGeom prst="rect">
            <a:avLst/>
          </a:prstGeom>
        </p:spPr>
      </p:pic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89009" y="2715"/>
            <a:ext cx="3836622" cy="1344168"/>
          </a:xfrm>
          <a:prstGeom prst="rect">
            <a:avLst/>
          </a:prstGeom>
        </p:spPr>
      </p:pic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05154" y="2184130"/>
            <a:ext cx="1397603" cy="1106424"/>
          </a:xfrm>
          <a:prstGeom prst="rect">
            <a:avLst/>
          </a:prstGeom>
        </p:spPr>
      </p:pic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13907" y="2994517"/>
            <a:ext cx="4905185" cy="1435608"/>
          </a:xfrm>
          <a:prstGeom prst="rect">
            <a:avLst/>
          </a:prstGeom>
        </p:spPr>
      </p:pic>
      <p:pic>
        <p:nvPicPr>
          <p:cNvPr id="13" name="Object 12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13907" y="2643330"/>
            <a:ext cx="1268444" cy="1243584"/>
          </a:xfrm>
          <a:prstGeom prst="rect">
            <a:avLst/>
          </a:prstGeom>
        </p:spPr>
      </p:pic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33195" y="5222081"/>
            <a:ext cx="5897023" cy="2148840"/>
          </a:xfrm>
          <a:prstGeom prst="rect">
            <a:avLst/>
          </a:prstGeom>
        </p:spPr>
      </p:pic>
      <p:pic>
        <p:nvPicPr>
          <p:cNvPr id="15" name="Object 14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39625" y="4850749"/>
            <a:ext cx="1303306" cy="1243584"/>
          </a:xfrm>
          <a:prstGeom prst="rect">
            <a:avLst/>
          </a:prstGeom>
        </p:spPr>
      </p:pic>
      <p:pic>
        <p:nvPicPr>
          <p:cNvPr id="16" name="Object 15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00763" y="4123230"/>
            <a:ext cx="5246942" cy="1435608"/>
          </a:xfrm>
          <a:prstGeom prst="rect">
            <a:avLst/>
          </a:prstGeom>
        </p:spPr>
      </p:pic>
      <p:pic>
        <p:nvPicPr>
          <p:cNvPr id="17" name="Object 16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96905" y="3755326"/>
            <a:ext cx="1268301" cy="1243584"/>
          </a:xfrm>
          <a:prstGeom prst="rect">
            <a:avLst/>
          </a:prstGeom>
        </p:spPr>
      </p:pic>
      <p:pic>
        <p:nvPicPr>
          <p:cNvPr id="18" name="Object 17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167628" y="6761274"/>
            <a:ext cx="1176290" cy="1216152"/>
          </a:xfrm>
          <a:prstGeom prst="rect">
            <a:avLst/>
          </a:prstGeom>
        </p:spPr>
      </p:pic>
      <p:pic>
        <p:nvPicPr>
          <p:cNvPr id="19" name="Object 18" descr="preencode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18163" y="7164038"/>
            <a:ext cx="3088243" cy="1490472"/>
          </a:xfrm>
          <a:prstGeom prst="rect">
            <a:avLst/>
          </a:prstGeom>
        </p:spPr>
      </p:pic>
      <p:pic>
        <p:nvPicPr>
          <p:cNvPr id="20" name="Object 19" descr="preencode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119908" y="7183041"/>
            <a:ext cx="1173004" cy="1152144"/>
          </a:xfrm>
          <a:prstGeom prst="rect">
            <a:avLst/>
          </a:prstGeom>
        </p:spPr>
      </p:pic>
      <p:pic>
        <p:nvPicPr>
          <p:cNvPr id="21" name="Object 20" descr="preencode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024307" y="7903131"/>
            <a:ext cx="4396264" cy="1709928"/>
          </a:xfrm>
          <a:prstGeom prst="rect">
            <a:avLst/>
          </a:prstGeom>
        </p:spPr>
      </p:pic>
      <p:pic>
        <p:nvPicPr>
          <p:cNvPr id="22" name="Object 21" descr="preencode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623578" y="3021806"/>
            <a:ext cx="3906917" cy="1938528"/>
          </a:xfrm>
          <a:prstGeom prst="rect">
            <a:avLst/>
          </a:prstGeom>
        </p:spPr>
      </p:pic>
      <p:pic>
        <p:nvPicPr>
          <p:cNvPr id="23" name="Object 22" descr="preencoded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447145" y="3150394"/>
            <a:ext cx="1390888" cy="1124712"/>
          </a:xfrm>
          <a:prstGeom prst="rect">
            <a:avLst/>
          </a:prstGeom>
        </p:spPr>
      </p:pic>
      <p:pic>
        <p:nvPicPr>
          <p:cNvPr id="24" name="Object 23" descr="preencoded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2620292" y="4540710"/>
            <a:ext cx="3815048" cy="1847088"/>
          </a:xfrm>
          <a:prstGeom prst="rect">
            <a:avLst/>
          </a:prstGeom>
        </p:spPr>
      </p:pic>
      <p:pic>
        <p:nvPicPr>
          <p:cNvPr id="25" name="Object 24" descr="preencoded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2623721" y="2145697"/>
            <a:ext cx="4162520" cy="1243584"/>
          </a:xfrm>
          <a:prstGeom prst="rect">
            <a:avLst/>
          </a:prstGeom>
        </p:spPr>
      </p:pic>
      <p:pic>
        <p:nvPicPr>
          <p:cNvPr id="26" name="Object 25" descr="preencoded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1448002" y="2242423"/>
            <a:ext cx="1397603" cy="1106424"/>
          </a:xfrm>
          <a:prstGeom prst="rect">
            <a:avLst/>
          </a:prstGeom>
        </p:spPr>
      </p:pic>
      <p:pic>
        <p:nvPicPr>
          <p:cNvPr id="27" name="Object 26" descr="preencoded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634633" y="219742"/>
            <a:ext cx="1580626" cy="118872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0553" y="4891183"/>
            <a:ext cx="1352455" cy="116128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45923" y="283893"/>
            <a:ext cx="2740628" cy="1115568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32411" y="2569750"/>
            <a:ext cx="4554569" cy="1243584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52978" y="2665047"/>
            <a:ext cx="1390888" cy="1069848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25982" y="3385709"/>
            <a:ext cx="4633865" cy="1892808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49692" y="3514296"/>
            <a:ext cx="1390888" cy="1124712"/>
          </a:xfrm>
          <a:prstGeom prst="rect">
            <a:avLst/>
          </a:prstGeom>
        </p:spPr>
      </p:pic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32411" y="4829175"/>
            <a:ext cx="3815048" cy="1536192"/>
          </a:xfrm>
          <a:prstGeom prst="rect">
            <a:avLst/>
          </a:prstGeom>
        </p:spPr>
      </p:pic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67510" y="3541728"/>
            <a:ext cx="3766614" cy="1819656"/>
          </a:xfrm>
          <a:prstGeom prst="rect">
            <a:avLst/>
          </a:prstGeom>
        </p:spPr>
      </p:pic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77797" y="3142536"/>
            <a:ext cx="1268444" cy="1243584"/>
          </a:xfrm>
          <a:prstGeom prst="rect">
            <a:avLst/>
          </a:prstGeom>
        </p:spPr>
      </p:pic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68082" y="5275374"/>
            <a:ext cx="4057364" cy="1517904"/>
          </a:xfrm>
          <a:prstGeom prst="rect">
            <a:avLst/>
          </a:prstGeom>
        </p:spPr>
      </p:pic>
      <p:pic>
        <p:nvPicPr>
          <p:cNvPr id="13" name="Object 12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74654" y="4861465"/>
            <a:ext cx="1303306" cy="1243584"/>
          </a:xfrm>
          <a:prstGeom prst="rect">
            <a:avLst/>
          </a:prstGeom>
        </p:spPr>
      </p:pic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52328" y="1056418"/>
            <a:ext cx="10858500" cy="1316736"/>
          </a:xfrm>
          <a:prstGeom prst="rect">
            <a:avLst/>
          </a:prstGeom>
        </p:spPr>
      </p:pic>
      <p:pic>
        <p:nvPicPr>
          <p:cNvPr id="15" name="Object 14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52471" y="1627775"/>
            <a:ext cx="9830943" cy="1444752"/>
          </a:xfrm>
          <a:prstGeom prst="rect">
            <a:avLst/>
          </a:prstGeom>
        </p:spPr>
      </p:pic>
      <p:pic>
        <p:nvPicPr>
          <p:cNvPr id="16" name="Object 15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52757" y="284036"/>
            <a:ext cx="4453842" cy="1344168"/>
          </a:xfrm>
          <a:prstGeom prst="rect">
            <a:avLst/>
          </a:prstGeom>
        </p:spPr>
      </p:pic>
      <p:pic>
        <p:nvPicPr>
          <p:cNvPr id="17" name="Object 16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061508" y="6689836"/>
            <a:ext cx="4078796" cy="1207008"/>
          </a:xfrm>
          <a:prstGeom prst="rect">
            <a:avLst/>
          </a:prstGeom>
        </p:spPr>
      </p:pic>
      <p:pic>
        <p:nvPicPr>
          <p:cNvPr id="18" name="Object 17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519440" y="6045041"/>
            <a:ext cx="1658350" cy="1234440"/>
          </a:xfrm>
          <a:prstGeom prst="rect">
            <a:avLst/>
          </a:prstGeom>
        </p:spPr>
      </p:pic>
      <p:pic>
        <p:nvPicPr>
          <p:cNvPr id="19" name="Object 18" descr="preencode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169628" y="2637187"/>
            <a:ext cx="1195007" cy="1133856"/>
          </a:xfrm>
          <a:prstGeom prst="rect">
            <a:avLst/>
          </a:prstGeom>
        </p:spPr>
      </p:pic>
      <p:pic>
        <p:nvPicPr>
          <p:cNvPr id="20" name="Object 19" descr="preencode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285500" y="6347508"/>
            <a:ext cx="2634758" cy="1216152"/>
          </a:xfrm>
          <a:prstGeom prst="rect">
            <a:avLst/>
          </a:prstGeom>
        </p:spPr>
      </p:pic>
      <p:pic>
        <p:nvPicPr>
          <p:cNvPr id="21" name="Object 20" descr="preencode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355937" y="6784705"/>
            <a:ext cx="3255693" cy="1819656"/>
          </a:xfrm>
          <a:prstGeom prst="rect">
            <a:avLst/>
          </a:prstGeom>
        </p:spPr>
      </p:pic>
      <p:pic>
        <p:nvPicPr>
          <p:cNvPr id="22" name="Object 21" descr="preencode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029504" y="7209330"/>
            <a:ext cx="3761899" cy="1207008"/>
          </a:xfrm>
          <a:prstGeom prst="rect">
            <a:avLst/>
          </a:prstGeom>
        </p:spPr>
      </p:pic>
      <p:pic>
        <p:nvPicPr>
          <p:cNvPr id="23" name="Object 22" descr="preencoded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2045506" y="7749969"/>
            <a:ext cx="3761899" cy="12070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262" y="4929759"/>
            <a:ext cx="1352455" cy="116128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30643" y="213884"/>
            <a:ext cx="2026110" cy="1115568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4752" y="901970"/>
            <a:ext cx="6602682" cy="1316736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4752" y="1505331"/>
            <a:ext cx="9409462" cy="1700784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4752" y="213884"/>
            <a:ext cx="1756362" cy="1344168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91120" y="2549604"/>
            <a:ext cx="4162520" cy="1243584"/>
          </a:xfrm>
          <a:prstGeom prst="rect">
            <a:avLst/>
          </a:prstGeom>
        </p:spPr>
      </p:pic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84834" y="3418570"/>
            <a:ext cx="4587431" cy="1938528"/>
          </a:xfrm>
          <a:prstGeom prst="rect">
            <a:avLst/>
          </a:prstGeom>
        </p:spPr>
      </p:pic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08401" y="3588449"/>
            <a:ext cx="1390888" cy="1024128"/>
          </a:xfrm>
          <a:prstGeom prst="rect">
            <a:avLst/>
          </a:prstGeom>
        </p:spPr>
      </p:pic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91263" y="4876752"/>
            <a:ext cx="4069937" cy="1225296"/>
          </a:xfrm>
          <a:prstGeom prst="rect">
            <a:avLst/>
          </a:prstGeom>
        </p:spPr>
      </p:pic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40078" y="6151483"/>
            <a:ext cx="2720340" cy="1188720"/>
          </a:xfrm>
          <a:prstGeom prst="rect">
            <a:avLst/>
          </a:prstGeom>
        </p:spPr>
      </p:pic>
      <p:pic>
        <p:nvPicPr>
          <p:cNvPr id="13" name="Object 12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36506" y="5737717"/>
            <a:ext cx="1303306" cy="1243584"/>
          </a:xfrm>
          <a:prstGeom prst="rect">
            <a:avLst/>
          </a:prstGeom>
        </p:spPr>
      </p:pic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26505" y="4805172"/>
            <a:ext cx="5246942" cy="1463040"/>
          </a:xfrm>
          <a:prstGeom prst="rect">
            <a:avLst/>
          </a:prstGeom>
        </p:spPr>
      </p:pic>
      <p:pic>
        <p:nvPicPr>
          <p:cNvPr id="15" name="Object 14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2505" y="4405979"/>
            <a:ext cx="1268301" cy="1243584"/>
          </a:xfrm>
          <a:prstGeom prst="rect">
            <a:avLst/>
          </a:prstGeom>
        </p:spPr>
      </p:pic>
      <p:pic>
        <p:nvPicPr>
          <p:cNvPr id="16" name="Object 15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54937" y="3554016"/>
            <a:ext cx="3827193" cy="1463040"/>
          </a:xfrm>
          <a:prstGeom prst="rect">
            <a:avLst/>
          </a:prstGeom>
        </p:spPr>
      </p:pic>
      <p:pic>
        <p:nvPicPr>
          <p:cNvPr id="17" name="Object 16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40078" y="3144679"/>
            <a:ext cx="1268444" cy="1243584"/>
          </a:xfrm>
          <a:prstGeom prst="rect">
            <a:avLst/>
          </a:prstGeom>
        </p:spPr>
      </p:pic>
      <p:pic>
        <p:nvPicPr>
          <p:cNvPr id="18" name="Object 17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27475" y="7319486"/>
            <a:ext cx="854250" cy="1152144"/>
          </a:xfrm>
          <a:prstGeom prst="rect">
            <a:avLst/>
          </a:prstGeom>
        </p:spPr>
      </p:pic>
      <p:pic>
        <p:nvPicPr>
          <p:cNvPr id="19" name="Object 18" descr="preencode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66939" y="7295769"/>
            <a:ext cx="1145286" cy="1197864"/>
          </a:xfrm>
          <a:prstGeom prst="rect">
            <a:avLst/>
          </a:prstGeom>
        </p:spPr>
      </p:pic>
      <p:pic>
        <p:nvPicPr>
          <p:cNvPr id="20" name="Object 19" descr="preencode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381941" y="6856286"/>
            <a:ext cx="1176290" cy="1216152"/>
          </a:xfrm>
          <a:prstGeom prst="rect">
            <a:avLst/>
          </a:prstGeom>
        </p:spPr>
      </p:pic>
      <p:pic>
        <p:nvPicPr>
          <p:cNvPr id="21" name="Object 20" descr="preencode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227475" y="7740110"/>
            <a:ext cx="4438983" cy="1728216"/>
          </a:xfrm>
          <a:prstGeom prst="rect">
            <a:avLst/>
          </a:prstGeom>
        </p:spPr>
      </p:pic>
      <p:pic>
        <p:nvPicPr>
          <p:cNvPr id="22" name="Object 21" descr="preencode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478435" y="5967460"/>
            <a:ext cx="1658350" cy="1234440"/>
          </a:xfrm>
          <a:prstGeom prst="rect">
            <a:avLst/>
          </a:prstGeom>
        </p:spPr>
      </p:pic>
      <p:pic>
        <p:nvPicPr>
          <p:cNvPr id="23" name="Object 22" descr="preencoded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2781883" y="6578251"/>
            <a:ext cx="3587020" cy="1947672"/>
          </a:xfrm>
          <a:prstGeom prst="rect">
            <a:avLst/>
          </a:prstGeom>
        </p:spPr>
      </p:pic>
      <p:pic>
        <p:nvPicPr>
          <p:cNvPr id="24" name="Object 23" descr="preencoded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757041" y="6578251"/>
            <a:ext cx="1274445" cy="1197864"/>
          </a:xfrm>
          <a:prstGeom prst="rect">
            <a:avLst/>
          </a:prstGeom>
        </p:spPr>
      </p:pic>
      <p:pic>
        <p:nvPicPr>
          <p:cNvPr id="25" name="Object 24" descr="preencoded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2782598" y="7890986"/>
            <a:ext cx="2839641" cy="1197864"/>
          </a:xfrm>
          <a:prstGeom prst="rect">
            <a:avLst/>
          </a:prstGeom>
        </p:spPr>
      </p:pic>
      <p:pic>
        <p:nvPicPr>
          <p:cNvPr id="26" name="Object 25" descr="preencoded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1804190" y="7890843"/>
            <a:ext cx="968121" cy="1197864"/>
          </a:xfrm>
          <a:prstGeom prst="rect">
            <a:avLst/>
          </a:prstGeom>
        </p:spPr>
      </p:pic>
      <p:pic>
        <p:nvPicPr>
          <p:cNvPr id="27" name="Object 26" descr="preencoded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030325" y="2580180"/>
            <a:ext cx="1397603" cy="1216152"/>
          </a:xfrm>
          <a:prstGeom prst="rect">
            <a:avLst/>
          </a:prstGeom>
        </p:spPr>
      </p:pic>
      <p:pic>
        <p:nvPicPr>
          <p:cNvPr id="28" name="Object 27" descr="preencoded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1211544" y="2645616"/>
            <a:ext cx="1390888" cy="1097280"/>
          </a:xfrm>
          <a:prstGeom prst="rect">
            <a:avLst/>
          </a:prstGeom>
        </p:spPr>
      </p:pic>
      <p:pic>
        <p:nvPicPr>
          <p:cNvPr id="29" name="Object 28" descr="preencoded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725537" y="431197"/>
            <a:ext cx="1580626" cy="118872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5986" y="4945047"/>
            <a:ext cx="1352455" cy="116128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2091" y="6734699"/>
            <a:ext cx="1176290" cy="1216152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2913" y="7168467"/>
            <a:ext cx="3088243" cy="1490472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4658" y="7164467"/>
            <a:ext cx="1173004" cy="1197864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9056" y="7900702"/>
            <a:ext cx="3885200" cy="1728216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35245" y="29147"/>
            <a:ext cx="2228707" cy="1115568"/>
          </a:xfrm>
          <a:prstGeom prst="rect">
            <a:avLst/>
          </a:prstGeom>
        </p:spPr>
      </p:pic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4189" y="717090"/>
            <a:ext cx="10858500" cy="1316736"/>
          </a:xfrm>
          <a:prstGeom prst="rect">
            <a:avLst/>
          </a:prstGeom>
        </p:spPr>
      </p:pic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84189" y="1320451"/>
            <a:ext cx="10569321" cy="1700784"/>
          </a:xfrm>
          <a:prstGeom prst="rect">
            <a:avLst/>
          </a:prstGeom>
        </p:spPr>
      </p:pic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84189" y="29147"/>
            <a:ext cx="3310842" cy="1344168"/>
          </a:xfrm>
          <a:prstGeom prst="rect">
            <a:avLst/>
          </a:prstGeom>
        </p:spPr>
      </p:pic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464558" y="2537174"/>
            <a:ext cx="4554569" cy="1243584"/>
          </a:xfrm>
          <a:prstGeom prst="rect">
            <a:avLst/>
          </a:prstGeom>
        </p:spPr>
      </p:pic>
      <p:pic>
        <p:nvPicPr>
          <p:cNvPr id="13" name="Object 12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461272" y="3416713"/>
            <a:ext cx="4633865" cy="1938528"/>
          </a:xfrm>
          <a:prstGeom prst="rect">
            <a:avLst/>
          </a:prstGeom>
        </p:spPr>
      </p:pic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464558" y="4896041"/>
            <a:ext cx="3815048" cy="1225296"/>
          </a:xfrm>
          <a:prstGeom prst="rect">
            <a:avLst/>
          </a:prstGeom>
        </p:spPr>
      </p:pic>
      <p:pic>
        <p:nvPicPr>
          <p:cNvPr id="15" name="Object 14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637169" y="7769542"/>
            <a:ext cx="7108174" cy="1179576"/>
          </a:xfrm>
          <a:prstGeom prst="rect">
            <a:avLst/>
          </a:prstGeom>
        </p:spPr>
      </p:pic>
      <p:pic>
        <p:nvPicPr>
          <p:cNvPr id="16" name="Object 15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797475" y="7481507"/>
            <a:ext cx="4423267" cy="1755648"/>
          </a:xfrm>
          <a:prstGeom prst="rect">
            <a:avLst/>
          </a:prstGeom>
        </p:spPr>
      </p:pic>
      <p:pic>
        <p:nvPicPr>
          <p:cNvPr id="17" name="Object 16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551444" y="6087047"/>
            <a:ext cx="1658350" cy="1234440"/>
          </a:xfrm>
          <a:prstGeom prst="rect">
            <a:avLst/>
          </a:prstGeom>
        </p:spPr>
      </p:pic>
      <p:pic>
        <p:nvPicPr>
          <p:cNvPr id="18" name="Object 17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730323" y="6734127"/>
            <a:ext cx="4647295" cy="1472184"/>
          </a:xfrm>
          <a:prstGeom prst="rect">
            <a:avLst/>
          </a:prstGeom>
        </p:spPr>
      </p:pic>
      <p:pic>
        <p:nvPicPr>
          <p:cNvPr id="19" name="Object 18" descr="preencode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75797" y="6138910"/>
            <a:ext cx="3572018" cy="1188720"/>
          </a:xfrm>
          <a:prstGeom prst="rect">
            <a:avLst/>
          </a:prstGeom>
        </p:spPr>
      </p:pic>
      <p:pic>
        <p:nvPicPr>
          <p:cNvPr id="20" name="Object 19" descr="preencode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405801" y="5694426"/>
            <a:ext cx="1303306" cy="1243584"/>
          </a:xfrm>
          <a:prstGeom prst="rect">
            <a:avLst/>
          </a:prstGeom>
        </p:spPr>
      </p:pic>
      <p:pic>
        <p:nvPicPr>
          <p:cNvPr id="21" name="Object 20" descr="preencode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409515" y="3205972"/>
            <a:ext cx="1268444" cy="1243584"/>
          </a:xfrm>
          <a:prstGeom prst="rect">
            <a:avLst/>
          </a:prstGeom>
        </p:spPr>
      </p:pic>
      <p:pic>
        <p:nvPicPr>
          <p:cNvPr id="22" name="Object 21" descr="preencode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399228" y="3605165"/>
            <a:ext cx="3766614" cy="1463040"/>
          </a:xfrm>
          <a:prstGeom prst="rect">
            <a:avLst/>
          </a:prstGeom>
        </p:spPr>
      </p:pic>
      <p:pic>
        <p:nvPicPr>
          <p:cNvPr id="23" name="Object 22" descr="preencoded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392085" y="4153805"/>
            <a:ext cx="3766614" cy="1188720"/>
          </a:xfrm>
          <a:prstGeom prst="rect">
            <a:avLst/>
          </a:prstGeom>
        </p:spPr>
      </p:pic>
      <p:pic>
        <p:nvPicPr>
          <p:cNvPr id="24" name="Object 23" descr="preencoded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099905" y="2638473"/>
            <a:ext cx="1397603" cy="1088136"/>
          </a:xfrm>
          <a:prstGeom prst="rect">
            <a:avLst/>
          </a:prstGeom>
        </p:spPr>
      </p:pic>
      <p:pic>
        <p:nvPicPr>
          <p:cNvPr id="25" name="Object 24" descr="preencoded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285411" y="2676763"/>
            <a:ext cx="1390888" cy="1024128"/>
          </a:xfrm>
          <a:prstGeom prst="rect">
            <a:avLst/>
          </a:prstGeom>
        </p:spPr>
      </p:pic>
      <p:pic>
        <p:nvPicPr>
          <p:cNvPr id="26" name="Object 25" descr="preencoded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1367849" y="3575876"/>
            <a:ext cx="1211866" cy="1042416"/>
          </a:xfrm>
          <a:prstGeom prst="rect">
            <a:avLst/>
          </a:prstGeom>
        </p:spPr>
      </p:pic>
      <p:pic>
        <p:nvPicPr>
          <p:cNvPr id="27" name="Object 26" descr="preencoded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395942" y="5107781"/>
            <a:ext cx="5246942" cy="1188720"/>
          </a:xfrm>
          <a:prstGeom prst="rect">
            <a:avLst/>
          </a:prstGeom>
        </p:spPr>
      </p:pic>
      <p:pic>
        <p:nvPicPr>
          <p:cNvPr id="28" name="Object 27" descr="preencoded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391942" y="4692444"/>
            <a:ext cx="1268301" cy="1243584"/>
          </a:xfrm>
          <a:prstGeom prst="rect">
            <a:avLst/>
          </a:prstGeom>
        </p:spPr>
      </p:pic>
      <p:pic>
        <p:nvPicPr>
          <p:cNvPr id="29" name="Object 28" descr="preencoded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425892" y="230457"/>
            <a:ext cx="1580626" cy="118872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3539" y="5160502"/>
            <a:ext cx="1352455" cy="116128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8768" y="279606"/>
            <a:ext cx="1621346" cy="1115568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5315" y="942546"/>
            <a:ext cx="6252210" cy="1316736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5315" y="1545908"/>
            <a:ext cx="9526476" cy="1700784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5315" y="254460"/>
            <a:ext cx="2178701" cy="1344168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25255" y="2801064"/>
            <a:ext cx="4622292" cy="1234440"/>
          </a:xfrm>
          <a:prstGeom prst="rect">
            <a:avLst/>
          </a:prstGeom>
        </p:spPr>
      </p:pic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45822" y="2883218"/>
            <a:ext cx="1390888" cy="1069848"/>
          </a:xfrm>
          <a:prstGeom prst="rect">
            <a:avLst/>
          </a:prstGeom>
        </p:spPr>
      </p:pic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22112" y="3642170"/>
            <a:ext cx="3815048" cy="1938528"/>
          </a:xfrm>
          <a:prstGeom prst="rect">
            <a:avLst/>
          </a:prstGeom>
        </p:spPr>
      </p:pic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45822" y="3770757"/>
            <a:ext cx="1390888" cy="1124712"/>
          </a:xfrm>
          <a:prstGeom prst="rect">
            <a:avLst/>
          </a:prstGeom>
        </p:spPr>
      </p:pic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25398" y="5121926"/>
            <a:ext cx="3815048" cy="1225296"/>
          </a:xfrm>
          <a:prstGeom prst="rect">
            <a:avLst/>
          </a:prstGeom>
        </p:spPr>
      </p:pic>
      <p:pic>
        <p:nvPicPr>
          <p:cNvPr id="13" name="Object 12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60068" y="3744325"/>
            <a:ext cx="4832033" cy="1755648"/>
          </a:xfrm>
          <a:prstGeom prst="rect">
            <a:avLst/>
          </a:prstGeom>
        </p:spPr>
      </p:pic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70355" y="3312986"/>
            <a:ext cx="1268444" cy="1243584"/>
          </a:xfrm>
          <a:prstGeom prst="rect">
            <a:avLst/>
          </a:prstGeom>
        </p:spPr>
      </p:pic>
      <p:pic>
        <p:nvPicPr>
          <p:cNvPr id="15" name="Object 14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48638" y="5429679"/>
            <a:ext cx="5336238" cy="1188720"/>
          </a:xfrm>
          <a:prstGeom prst="rect">
            <a:avLst/>
          </a:prstGeom>
        </p:spPr>
      </p:pic>
      <p:pic>
        <p:nvPicPr>
          <p:cNvPr id="16" name="Object 15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66926" y="4979051"/>
            <a:ext cx="1303306" cy="1243584"/>
          </a:xfrm>
          <a:prstGeom prst="rect">
            <a:avLst/>
          </a:prstGeom>
        </p:spPr>
      </p:pic>
      <p:pic>
        <p:nvPicPr>
          <p:cNvPr id="17" name="Object 16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62472" y="2790349"/>
            <a:ext cx="1195007" cy="1133856"/>
          </a:xfrm>
          <a:prstGeom prst="rect">
            <a:avLst/>
          </a:prstGeom>
        </p:spPr>
      </p:pic>
      <p:pic>
        <p:nvPicPr>
          <p:cNvPr id="18" name="Object 17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266783" y="6691979"/>
            <a:ext cx="4344114" cy="1517904"/>
          </a:xfrm>
          <a:prstGeom prst="rect">
            <a:avLst/>
          </a:prstGeom>
        </p:spPr>
      </p:pic>
      <p:pic>
        <p:nvPicPr>
          <p:cNvPr id="19" name="Object 18" descr="preencode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178058" y="6169914"/>
            <a:ext cx="2634758" cy="1216152"/>
          </a:xfrm>
          <a:prstGeom prst="rect">
            <a:avLst/>
          </a:prstGeom>
        </p:spPr>
      </p:pic>
      <p:pic>
        <p:nvPicPr>
          <p:cNvPr id="20" name="Object 19" descr="preencode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260497" y="7480935"/>
            <a:ext cx="4953762" cy="1819656"/>
          </a:xfrm>
          <a:prstGeom prst="rect">
            <a:avLst/>
          </a:prstGeom>
        </p:spPr>
      </p:pic>
      <p:pic>
        <p:nvPicPr>
          <p:cNvPr id="21" name="Object 20" descr="preencode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412712" y="6184773"/>
            <a:ext cx="1658350" cy="1234440"/>
          </a:xfrm>
          <a:prstGeom prst="rect">
            <a:avLst/>
          </a:prstGeom>
        </p:spPr>
      </p:pic>
      <p:pic>
        <p:nvPicPr>
          <p:cNvPr id="22" name="Object 21" descr="preencode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660315" y="7727109"/>
            <a:ext cx="4665155" cy="1188720"/>
          </a:xfrm>
          <a:prstGeom prst="rect">
            <a:avLst/>
          </a:prstGeom>
        </p:spPr>
      </p:pic>
      <p:pic>
        <p:nvPicPr>
          <p:cNvPr id="23" name="Object 22" descr="preencoded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692319" y="6872573"/>
            <a:ext cx="4784598" cy="145389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4719" y="4837605"/>
            <a:ext cx="1352455" cy="116128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6946" y="-68437"/>
            <a:ext cx="2740628" cy="1115568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3065" y="619649"/>
            <a:ext cx="10858500" cy="1316736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3065" y="1223010"/>
            <a:ext cx="10440876" cy="1700784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3065" y="-68437"/>
            <a:ext cx="4453842" cy="1344168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13005" y="2395442"/>
            <a:ext cx="4554569" cy="1243584"/>
          </a:xfrm>
          <a:prstGeom prst="rect">
            <a:avLst/>
          </a:prstGeom>
        </p:spPr>
      </p:pic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10005" y="3319129"/>
            <a:ext cx="4633865" cy="1938528"/>
          </a:xfrm>
          <a:prstGeom prst="rect">
            <a:avLst/>
          </a:prstGeom>
        </p:spPr>
      </p:pic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33715" y="3447860"/>
            <a:ext cx="1390888" cy="1124712"/>
          </a:xfrm>
          <a:prstGeom prst="rect">
            <a:avLst/>
          </a:prstGeom>
        </p:spPr>
      </p:pic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630864" y="4789170"/>
            <a:ext cx="3815048" cy="1225296"/>
          </a:xfrm>
          <a:prstGeom prst="rect">
            <a:avLst/>
          </a:prstGeom>
        </p:spPr>
      </p:pic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70784" y="2508028"/>
            <a:ext cx="1360456" cy="1106424"/>
          </a:xfrm>
          <a:prstGeom prst="rect">
            <a:avLst/>
          </a:prstGeom>
        </p:spPr>
      </p:pic>
      <p:pic>
        <p:nvPicPr>
          <p:cNvPr id="13" name="Object 12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60534" y="3437858"/>
            <a:ext cx="3766614" cy="1819656"/>
          </a:xfrm>
          <a:prstGeom prst="rect">
            <a:avLst/>
          </a:prstGeom>
        </p:spPr>
      </p:pic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58248" y="3035094"/>
            <a:ext cx="1268444" cy="1243584"/>
          </a:xfrm>
          <a:prstGeom prst="rect">
            <a:avLst/>
          </a:prstGeom>
        </p:spPr>
      </p:pic>
      <p:pic>
        <p:nvPicPr>
          <p:cNvPr id="15" name="Object 14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48104" y="4870466"/>
            <a:ext cx="4723305" cy="1728216"/>
          </a:xfrm>
          <a:prstGeom prst="rect">
            <a:avLst/>
          </a:prstGeom>
        </p:spPr>
      </p:pic>
      <p:pic>
        <p:nvPicPr>
          <p:cNvPr id="16" name="Object 15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54534" y="4435983"/>
            <a:ext cx="1303306" cy="1243584"/>
          </a:xfrm>
          <a:prstGeom prst="rect">
            <a:avLst/>
          </a:prstGeom>
        </p:spPr>
      </p:pic>
      <p:pic>
        <p:nvPicPr>
          <p:cNvPr id="17" name="Object 16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786045" y="7909131"/>
            <a:ext cx="7108174" cy="1179576"/>
          </a:xfrm>
          <a:prstGeom prst="rect">
            <a:avLst/>
          </a:prstGeom>
        </p:spPr>
      </p:pic>
      <p:pic>
        <p:nvPicPr>
          <p:cNvPr id="18" name="Object 17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914061" y="8190309"/>
            <a:ext cx="3316557" cy="1197864"/>
          </a:xfrm>
          <a:prstGeom prst="rect">
            <a:avLst/>
          </a:prstGeom>
        </p:spPr>
      </p:pic>
      <p:pic>
        <p:nvPicPr>
          <p:cNvPr id="19" name="Object 18" descr="preencode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700320" y="6226493"/>
            <a:ext cx="1658350" cy="1234440"/>
          </a:xfrm>
          <a:prstGeom prst="rect">
            <a:avLst/>
          </a:prstGeom>
        </p:spPr>
      </p:pic>
      <p:pic>
        <p:nvPicPr>
          <p:cNvPr id="20" name="Object 19" descr="preencode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905345" y="6833568"/>
            <a:ext cx="4679442" cy="1472184"/>
          </a:xfrm>
          <a:prstGeom prst="rect">
            <a:avLst/>
          </a:prstGeom>
        </p:spPr>
      </p:pic>
      <p:pic>
        <p:nvPicPr>
          <p:cNvPr id="21" name="Object 20" descr="preencode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905345" y="7495937"/>
            <a:ext cx="4887897" cy="1472184"/>
          </a:xfrm>
          <a:prstGeom prst="rect">
            <a:avLst/>
          </a:prstGeom>
        </p:spPr>
      </p:pic>
      <p:pic>
        <p:nvPicPr>
          <p:cNvPr id="22" name="Object 21" descr="preencode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452860" y="2478881"/>
            <a:ext cx="1360456" cy="1106424"/>
          </a:xfrm>
          <a:prstGeom prst="rect">
            <a:avLst/>
          </a:prstGeom>
        </p:spPr>
      </p:pic>
      <p:pic>
        <p:nvPicPr>
          <p:cNvPr id="23" name="Object 22" descr="preencoded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465522" y="5938171"/>
            <a:ext cx="2634758" cy="1216152"/>
          </a:xfrm>
          <a:prstGeom prst="rect">
            <a:avLst/>
          </a:prstGeom>
        </p:spPr>
      </p:pic>
      <p:pic>
        <p:nvPicPr>
          <p:cNvPr id="24" name="Object 23" descr="preencoded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535245" y="6309932"/>
            <a:ext cx="5085207" cy="1719072"/>
          </a:xfrm>
          <a:prstGeom prst="rect">
            <a:avLst/>
          </a:prstGeom>
        </p:spPr>
      </p:pic>
      <p:pic>
        <p:nvPicPr>
          <p:cNvPr id="25" name="Object 24" descr="preencoded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557963" y="7219902"/>
            <a:ext cx="5085207" cy="1453896"/>
          </a:xfrm>
          <a:prstGeom prst="rect">
            <a:avLst/>
          </a:prstGeom>
        </p:spPr>
      </p:pic>
      <p:pic>
        <p:nvPicPr>
          <p:cNvPr id="26" name="Object 25" descr="preencoded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564106" y="7823263"/>
            <a:ext cx="5085207" cy="199339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1949" y="5080349"/>
            <a:ext cx="1352455" cy="116128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60795" y="319469"/>
            <a:ext cx="2740628" cy="1115568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0191" y="1007555"/>
            <a:ext cx="10858500" cy="1316736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0191" y="1610916"/>
            <a:ext cx="10457021" cy="1444752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0191" y="319469"/>
            <a:ext cx="3218688" cy="1344168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89666" y="2650331"/>
            <a:ext cx="4554569" cy="1243584"/>
          </a:xfrm>
          <a:prstGeom prst="rect">
            <a:avLst/>
          </a:prstGeom>
        </p:spPr>
      </p:pic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212669" y="3523869"/>
            <a:ext cx="4633865" cy="1938528"/>
          </a:xfrm>
          <a:prstGeom prst="rect">
            <a:avLst/>
          </a:prstGeom>
        </p:spPr>
      </p:pic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67098" y="3703606"/>
            <a:ext cx="1239726" cy="1024128"/>
          </a:xfrm>
          <a:prstGeom prst="rect">
            <a:avLst/>
          </a:prstGeom>
        </p:spPr>
      </p:pic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221813" y="4986480"/>
            <a:ext cx="3815048" cy="1536192"/>
          </a:xfrm>
          <a:prstGeom prst="rect">
            <a:avLst/>
          </a:prstGeom>
        </p:spPr>
      </p:pic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353133" y="6782562"/>
            <a:ext cx="5401247" cy="1499616"/>
          </a:xfrm>
          <a:prstGeom prst="rect">
            <a:avLst/>
          </a:prstGeom>
        </p:spPr>
      </p:pic>
      <p:pic>
        <p:nvPicPr>
          <p:cNvPr id="13" name="Object 12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80826" y="6099620"/>
            <a:ext cx="1658350" cy="1234440"/>
          </a:xfrm>
          <a:prstGeom prst="rect">
            <a:avLst/>
          </a:prstGeom>
        </p:spPr>
      </p:pic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398996" y="7612523"/>
            <a:ext cx="3907346" cy="1207008"/>
          </a:xfrm>
          <a:prstGeom prst="rect">
            <a:avLst/>
          </a:prstGeom>
        </p:spPr>
      </p:pic>
      <p:pic>
        <p:nvPicPr>
          <p:cNvPr id="15" name="Object 14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99203" y="2655761"/>
            <a:ext cx="1232011" cy="1170432"/>
          </a:xfrm>
          <a:prstGeom prst="rect">
            <a:avLst/>
          </a:prstGeom>
        </p:spPr>
      </p:pic>
      <p:pic>
        <p:nvPicPr>
          <p:cNvPr id="16" name="Object 15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14659" y="3847195"/>
            <a:ext cx="4013930" cy="1517904"/>
          </a:xfrm>
          <a:prstGeom prst="rect">
            <a:avLst/>
          </a:prstGeom>
        </p:spPr>
      </p:pic>
      <p:pic>
        <p:nvPicPr>
          <p:cNvPr id="17" name="Object 16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25517" y="3401425"/>
            <a:ext cx="1268444" cy="1243584"/>
          </a:xfrm>
          <a:prstGeom prst="rect">
            <a:avLst/>
          </a:prstGeom>
        </p:spPr>
      </p:pic>
      <p:pic>
        <p:nvPicPr>
          <p:cNvPr id="18" name="Object 17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98371" y="5290233"/>
            <a:ext cx="3295269" cy="1188720"/>
          </a:xfrm>
          <a:prstGeom prst="rect">
            <a:avLst/>
          </a:prstGeom>
        </p:spPr>
      </p:pic>
      <p:pic>
        <p:nvPicPr>
          <p:cNvPr id="19" name="Object 18" descr="preencode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08230" y="4827603"/>
            <a:ext cx="1268301" cy="1243584"/>
          </a:xfrm>
          <a:prstGeom prst="rect">
            <a:avLst/>
          </a:prstGeom>
        </p:spPr>
      </p:pic>
      <p:pic>
        <p:nvPicPr>
          <p:cNvPr id="20" name="Object 19" descr="preencode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430661" y="8052292"/>
            <a:ext cx="2682764" cy="1216152"/>
          </a:xfrm>
          <a:prstGeom prst="rect">
            <a:avLst/>
          </a:prstGeom>
        </p:spPr>
      </p:pic>
      <p:pic>
        <p:nvPicPr>
          <p:cNvPr id="21" name="Object 20" descr="preencode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333220" y="7531799"/>
            <a:ext cx="2634758" cy="1216152"/>
          </a:xfrm>
          <a:prstGeom prst="rect">
            <a:avLst/>
          </a:prstGeom>
        </p:spPr>
      </p:pic>
      <p:pic>
        <p:nvPicPr>
          <p:cNvPr id="22" name="Object 21" descr="preencode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422088" y="6023181"/>
            <a:ext cx="1303306" cy="1243584"/>
          </a:xfrm>
          <a:prstGeom prst="rect">
            <a:avLst/>
          </a:prstGeom>
        </p:spPr>
      </p:pic>
      <p:pic>
        <p:nvPicPr>
          <p:cNvPr id="23" name="Object 22" descr="preencoded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395371" y="6481953"/>
            <a:ext cx="4609433" cy="1517904"/>
          </a:xfrm>
          <a:prstGeom prst="rect">
            <a:avLst/>
          </a:prstGeom>
        </p:spPr>
      </p:pic>
      <p:pic>
        <p:nvPicPr>
          <p:cNvPr id="24" name="Object 23" descr="preencoded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071098" y="2655903"/>
            <a:ext cx="1232011" cy="117043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1124" y="4895755"/>
            <a:ext cx="1352455" cy="116128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88314" y="133445"/>
            <a:ext cx="1791367" cy="1115568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3328" y="853535"/>
            <a:ext cx="10858500" cy="1316736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3328" y="1424750"/>
            <a:ext cx="10439876" cy="1444752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2185" y="133445"/>
            <a:ext cx="7120176" cy="1344168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53128" y="2259997"/>
            <a:ext cx="4554569" cy="1572768"/>
          </a:xfrm>
          <a:prstGeom prst="rect">
            <a:avLst/>
          </a:prstGeom>
        </p:spPr>
      </p:pic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35560" y="2372154"/>
            <a:ext cx="1244298" cy="1179576"/>
          </a:xfrm>
          <a:prstGeom prst="rect">
            <a:avLst/>
          </a:prstGeom>
        </p:spPr>
      </p:pic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58843" y="3303556"/>
            <a:ext cx="4633865" cy="1938528"/>
          </a:xfrm>
          <a:prstGeom prst="rect">
            <a:avLst/>
          </a:prstGeom>
        </p:spPr>
      </p:pic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468701" y="4865751"/>
            <a:ext cx="3815048" cy="1536192"/>
          </a:xfrm>
          <a:prstGeom prst="rect">
            <a:avLst/>
          </a:prstGeom>
        </p:spPr>
      </p:pic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656600" y="8080153"/>
            <a:ext cx="5080921" cy="1179576"/>
          </a:xfrm>
          <a:prstGeom prst="rect">
            <a:avLst/>
          </a:prstGeom>
        </p:spPr>
      </p:pic>
      <p:pic>
        <p:nvPicPr>
          <p:cNvPr id="13" name="Object 12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520583" y="6017466"/>
            <a:ext cx="1658350" cy="1234440"/>
          </a:xfrm>
          <a:prstGeom prst="rect">
            <a:avLst/>
          </a:prstGeom>
        </p:spPr>
      </p:pic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605736" y="6552248"/>
            <a:ext cx="6369939" cy="2240280"/>
          </a:xfrm>
          <a:prstGeom prst="rect">
            <a:avLst/>
          </a:prstGeom>
        </p:spPr>
      </p:pic>
      <p:pic>
        <p:nvPicPr>
          <p:cNvPr id="15" name="Object 14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68225" y="3323415"/>
            <a:ext cx="3766614" cy="1517904"/>
          </a:xfrm>
          <a:prstGeom prst="rect">
            <a:avLst/>
          </a:prstGeom>
        </p:spPr>
      </p:pic>
      <p:pic>
        <p:nvPicPr>
          <p:cNvPr id="16" name="Object 15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78369" y="2924223"/>
            <a:ext cx="1268444" cy="1243584"/>
          </a:xfrm>
          <a:prstGeom prst="rect">
            <a:avLst/>
          </a:prstGeom>
        </p:spPr>
      </p:pic>
      <p:pic>
        <p:nvPicPr>
          <p:cNvPr id="17" name="Object 16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56366" y="4592003"/>
            <a:ext cx="5336238" cy="1188720"/>
          </a:xfrm>
          <a:prstGeom prst="rect">
            <a:avLst/>
          </a:prstGeom>
        </p:spPr>
      </p:pic>
      <p:pic>
        <p:nvPicPr>
          <p:cNvPr id="18" name="Object 17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74797" y="4161949"/>
            <a:ext cx="1303306" cy="1243584"/>
          </a:xfrm>
          <a:prstGeom prst="rect">
            <a:avLst/>
          </a:prstGeom>
        </p:spPr>
      </p:pic>
      <p:pic>
        <p:nvPicPr>
          <p:cNvPr id="19" name="Object 18" descr="preencode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154055" y="2340435"/>
            <a:ext cx="1227153" cy="1207008"/>
          </a:xfrm>
          <a:prstGeom prst="rect">
            <a:avLst/>
          </a:prstGeom>
        </p:spPr>
      </p:pic>
      <p:pic>
        <p:nvPicPr>
          <p:cNvPr id="20" name="Object 19" descr="preencode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322987" y="3479864"/>
            <a:ext cx="1239726" cy="1024128"/>
          </a:xfrm>
          <a:prstGeom prst="rect">
            <a:avLst/>
          </a:prstGeom>
        </p:spPr>
      </p:pic>
      <p:pic>
        <p:nvPicPr>
          <p:cNvPr id="21" name="Object 20" descr="preencode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85500" y="5193363"/>
            <a:ext cx="2634758" cy="1216152"/>
          </a:xfrm>
          <a:prstGeom prst="rect">
            <a:avLst/>
          </a:prstGeom>
        </p:spPr>
      </p:pic>
      <p:pic>
        <p:nvPicPr>
          <p:cNvPr id="22" name="Object 21" descr="preencode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368082" y="6737556"/>
            <a:ext cx="5085207" cy="1170432"/>
          </a:xfrm>
          <a:prstGeom prst="rect">
            <a:avLst/>
          </a:prstGeom>
        </p:spPr>
      </p:pic>
      <p:pic>
        <p:nvPicPr>
          <p:cNvPr id="23" name="Object 22" descr="preencoded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368082" y="5616702"/>
            <a:ext cx="3275552" cy="1947672"/>
          </a:xfrm>
          <a:prstGeom prst="rect">
            <a:avLst/>
          </a:prstGeom>
        </p:spPr>
      </p:pic>
      <p:pic>
        <p:nvPicPr>
          <p:cNvPr id="24" name="Object 23" descr="preencoded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384084" y="8008572"/>
            <a:ext cx="3275552" cy="1133856"/>
          </a:xfrm>
          <a:prstGeom prst="rect">
            <a:avLst/>
          </a:prstGeom>
        </p:spPr>
      </p:pic>
      <p:pic>
        <p:nvPicPr>
          <p:cNvPr id="25" name="Object 24" descr="preencoded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363367" y="7101602"/>
            <a:ext cx="5085207" cy="1691640"/>
          </a:xfrm>
          <a:prstGeom prst="rect">
            <a:avLst/>
          </a:prstGeom>
        </p:spPr>
      </p:pic>
      <p:pic>
        <p:nvPicPr>
          <p:cNvPr id="26" name="Object 25" descr="preencoded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379369" y="8372618"/>
            <a:ext cx="3275552" cy="113385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8590" y="4846606"/>
            <a:ext cx="1352455" cy="116128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96396" y="2286"/>
            <a:ext cx="2417159" cy="1115568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8746" y="722376"/>
            <a:ext cx="7539942" cy="1316736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8746" y="1293733"/>
            <a:ext cx="8663369" cy="1444752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26305" y="2216134"/>
            <a:ext cx="4162520" cy="1243584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46872" y="2338721"/>
            <a:ext cx="1390888" cy="1014984"/>
          </a:xfrm>
          <a:prstGeom prst="rect">
            <a:avLst/>
          </a:prstGeom>
        </p:spPr>
      </p:pic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22590" y="3182541"/>
            <a:ext cx="3906917" cy="1938528"/>
          </a:xfrm>
          <a:prstGeom prst="rect">
            <a:avLst/>
          </a:prstGeom>
        </p:spPr>
      </p:pic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40598" y="3279124"/>
            <a:ext cx="1264587" cy="1179576"/>
          </a:xfrm>
          <a:prstGeom prst="rect">
            <a:avLst/>
          </a:prstGeom>
        </p:spPr>
      </p:pic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30734" y="4818602"/>
            <a:ext cx="3815048" cy="1225296"/>
          </a:xfrm>
          <a:prstGeom prst="rect">
            <a:avLst/>
          </a:prstGeom>
        </p:spPr>
      </p:pic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68746" y="2572"/>
            <a:ext cx="3836622" cy="1344168"/>
          </a:xfrm>
          <a:prstGeom prst="rect">
            <a:avLst/>
          </a:prstGeom>
        </p:spPr>
      </p:pic>
      <p:pic>
        <p:nvPicPr>
          <p:cNvPr id="13" name="Object 12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93930" y="3172539"/>
            <a:ext cx="4215527" cy="1956816"/>
          </a:xfrm>
          <a:prstGeom prst="rect">
            <a:avLst/>
          </a:prstGeom>
        </p:spPr>
      </p:pic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94072" y="2805351"/>
            <a:ext cx="1268444" cy="1243584"/>
          </a:xfrm>
          <a:prstGeom prst="rect">
            <a:avLst/>
          </a:prstGeom>
        </p:spPr>
      </p:pic>
      <p:pic>
        <p:nvPicPr>
          <p:cNvPr id="15" name="Object 14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83071" y="5798296"/>
            <a:ext cx="4994481" cy="1655064"/>
          </a:xfrm>
          <a:prstGeom prst="rect">
            <a:avLst/>
          </a:prstGeom>
        </p:spPr>
      </p:pic>
      <p:pic>
        <p:nvPicPr>
          <p:cNvPr id="16" name="Object 15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91929" y="5393674"/>
            <a:ext cx="1303306" cy="1243584"/>
          </a:xfrm>
          <a:prstGeom prst="rect">
            <a:avLst/>
          </a:prstGeom>
        </p:spPr>
      </p:pic>
      <p:pic>
        <p:nvPicPr>
          <p:cNvPr id="17" name="Object 16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82357" y="4880467"/>
            <a:ext cx="5246942" cy="1170432"/>
          </a:xfrm>
          <a:prstGeom prst="rect">
            <a:avLst/>
          </a:prstGeom>
        </p:spPr>
      </p:pic>
      <p:pic>
        <p:nvPicPr>
          <p:cNvPr id="18" name="Object 17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278356" y="4465130"/>
            <a:ext cx="1268301" cy="1243584"/>
          </a:xfrm>
          <a:prstGeom prst="rect">
            <a:avLst/>
          </a:prstGeom>
        </p:spPr>
      </p:pic>
      <p:pic>
        <p:nvPicPr>
          <p:cNvPr id="19" name="Object 18" descr="preencode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47222" y="6831568"/>
            <a:ext cx="1176290" cy="1216152"/>
          </a:xfrm>
          <a:prstGeom prst="rect">
            <a:avLst/>
          </a:prstGeom>
        </p:spPr>
      </p:pic>
      <p:pic>
        <p:nvPicPr>
          <p:cNvPr id="20" name="Object 19" descr="preencode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197614" y="7241048"/>
            <a:ext cx="3088243" cy="1490472"/>
          </a:xfrm>
          <a:prstGeom prst="rect">
            <a:avLst/>
          </a:prstGeom>
        </p:spPr>
      </p:pic>
      <p:pic>
        <p:nvPicPr>
          <p:cNvPr id="21" name="Object 20" descr="preencode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99359" y="7269337"/>
            <a:ext cx="1173004" cy="1152144"/>
          </a:xfrm>
          <a:prstGeom prst="rect">
            <a:avLst/>
          </a:prstGeom>
        </p:spPr>
      </p:pic>
      <p:pic>
        <p:nvPicPr>
          <p:cNvPr id="22" name="Object 21" descr="preencode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203900" y="7957280"/>
            <a:ext cx="3976068" cy="1773936"/>
          </a:xfrm>
          <a:prstGeom prst="rect">
            <a:avLst/>
          </a:prstGeom>
        </p:spPr>
      </p:pic>
      <p:pic>
        <p:nvPicPr>
          <p:cNvPr id="23" name="Object 22" descr="preencoded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930491" y="7360491"/>
            <a:ext cx="4920044" cy="1499616"/>
          </a:xfrm>
          <a:prstGeom prst="rect">
            <a:avLst/>
          </a:prstGeom>
        </p:spPr>
      </p:pic>
      <p:pic>
        <p:nvPicPr>
          <p:cNvPr id="24" name="Object 23" descr="preencoded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930348" y="6828282"/>
            <a:ext cx="4615148" cy="1207008"/>
          </a:xfrm>
          <a:prstGeom prst="rect">
            <a:avLst/>
          </a:prstGeom>
        </p:spPr>
      </p:pic>
      <p:pic>
        <p:nvPicPr>
          <p:cNvPr id="25" name="Object 24" descr="preencoded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716464" y="6149912"/>
            <a:ext cx="1658350" cy="1234440"/>
          </a:xfrm>
          <a:prstGeom prst="rect">
            <a:avLst/>
          </a:prstGeom>
        </p:spPr>
      </p:pic>
      <p:pic>
        <p:nvPicPr>
          <p:cNvPr id="26" name="Object 25" descr="preencoded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1930348" y="8203025"/>
            <a:ext cx="4800743" cy="1207008"/>
          </a:xfrm>
          <a:prstGeom prst="rect">
            <a:avLst/>
          </a:prstGeom>
        </p:spPr>
      </p:pic>
      <p:pic>
        <p:nvPicPr>
          <p:cNvPr id="27" name="Object 26" descr="preencoded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984319" y="2313432"/>
            <a:ext cx="1397603" cy="1088136"/>
          </a:xfrm>
          <a:prstGeom prst="rect">
            <a:avLst/>
          </a:prstGeom>
        </p:spPr>
      </p:pic>
      <p:pic>
        <p:nvPicPr>
          <p:cNvPr id="28" name="Object 27" descr="preencoded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826943" y="221028"/>
            <a:ext cx="1580626" cy="118872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3" y="942975"/>
            <a:ext cx="6970157" cy="221284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207" y="301466"/>
            <a:ext cx="4639437" cy="1325880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205" y="3110675"/>
            <a:ext cx="14950297" cy="1773936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7383" y="8538496"/>
            <a:ext cx="7032450" cy="1188720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345" y="4516707"/>
            <a:ext cx="1218724" cy="1188720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7880" y="4516565"/>
            <a:ext cx="2365296" cy="1188720"/>
          </a:xfrm>
          <a:prstGeom prst="rect">
            <a:avLst/>
          </a:prstGeom>
        </p:spPr>
      </p:pic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9209" y="4985052"/>
            <a:ext cx="1015984" cy="1188720"/>
          </a:xfrm>
          <a:prstGeom prst="rect">
            <a:avLst/>
          </a:prstGeom>
        </p:spPr>
      </p:pic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7880" y="4984909"/>
            <a:ext cx="1627918" cy="1188720"/>
          </a:xfrm>
          <a:prstGeom prst="rect">
            <a:avLst/>
          </a:prstGeom>
        </p:spPr>
      </p:pic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6337" y="5478113"/>
            <a:ext cx="1179433" cy="1188720"/>
          </a:xfrm>
          <a:prstGeom prst="rect">
            <a:avLst/>
          </a:prstGeom>
        </p:spPr>
      </p:pic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27452" y="5478113"/>
            <a:ext cx="1131427" cy="1188720"/>
          </a:xfrm>
          <a:prstGeom prst="rect">
            <a:avLst/>
          </a:prstGeom>
        </p:spPr>
      </p:pic>
      <p:pic>
        <p:nvPicPr>
          <p:cNvPr id="13" name="Object 12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0480" y="5966889"/>
            <a:ext cx="1139428" cy="1188720"/>
          </a:xfrm>
          <a:prstGeom prst="rect">
            <a:avLst/>
          </a:prstGeom>
        </p:spPr>
      </p:pic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20594" y="5966746"/>
            <a:ext cx="1131427" cy="1188720"/>
          </a:xfrm>
          <a:prstGeom prst="rect">
            <a:avLst/>
          </a:prstGeom>
        </p:spPr>
      </p:pic>
      <p:pic>
        <p:nvPicPr>
          <p:cNvPr id="15" name="Object 14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1055" y="6503241"/>
            <a:ext cx="1064133" cy="1188720"/>
          </a:xfrm>
          <a:prstGeom prst="rect">
            <a:avLst/>
          </a:prstGeom>
        </p:spPr>
      </p:pic>
      <p:pic>
        <p:nvPicPr>
          <p:cNvPr id="16" name="Object 15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13307" y="6503241"/>
            <a:ext cx="2217992" cy="1188720"/>
          </a:xfrm>
          <a:prstGeom prst="rect">
            <a:avLst/>
          </a:prstGeom>
        </p:spPr>
      </p:pic>
      <p:pic>
        <p:nvPicPr>
          <p:cNvPr id="17" name="Object 16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1055" y="6991445"/>
            <a:ext cx="1121997" cy="1188720"/>
          </a:xfrm>
          <a:prstGeom prst="rect">
            <a:avLst/>
          </a:prstGeom>
        </p:spPr>
      </p:pic>
      <p:pic>
        <p:nvPicPr>
          <p:cNvPr id="18" name="Object 17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98734" y="6993874"/>
            <a:ext cx="1876806" cy="1188720"/>
          </a:xfrm>
          <a:prstGeom prst="rect">
            <a:avLst/>
          </a:prstGeom>
        </p:spPr>
      </p:pic>
      <p:pic>
        <p:nvPicPr>
          <p:cNvPr id="19" name="Object 18" descr="preencode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157216" y="8258175"/>
            <a:ext cx="3566160" cy="1170432"/>
          </a:xfrm>
          <a:prstGeom prst="rect">
            <a:avLst/>
          </a:prstGeom>
        </p:spPr>
      </p:pic>
      <p:pic>
        <p:nvPicPr>
          <p:cNvPr id="20" name="Object 19" descr="preencode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172504" y="8538639"/>
            <a:ext cx="3566160" cy="115214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87" y="64722"/>
            <a:ext cx="3990499" cy="175564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1323" y="2405301"/>
            <a:ext cx="7948136" cy="1664208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1984" y="5331381"/>
            <a:ext cx="10605183" cy="2423160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61490" y="5512832"/>
            <a:ext cx="5668137" cy="6345936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2988" y="1253157"/>
            <a:ext cx="1403033" cy="1664208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7001" y="4259390"/>
            <a:ext cx="1195007" cy="166420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87" y="64722"/>
            <a:ext cx="3990499" cy="175564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62640" y="169021"/>
            <a:ext cx="2902077" cy="1243584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00209" y="5496830"/>
            <a:ext cx="5668137" cy="6345936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5191" y="1685354"/>
            <a:ext cx="2700480" cy="1463040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7358" y="4811316"/>
            <a:ext cx="1525048" cy="1691640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05885" y="4811316"/>
            <a:ext cx="1528620" cy="1691640"/>
          </a:xfrm>
          <a:prstGeom prst="rect">
            <a:avLst/>
          </a:prstGeom>
        </p:spPr>
      </p:pic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98038" y="2555873"/>
            <a:ext cx="1402941" cy="1377636"/>
          </a:xfrm>
          <a:prstGeom prst="rect">
            <a:avLst/>
          </a:prstGeom>
        </p:spPr>
      </p:pic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35965" y="4404622"/>
            <a:ext cx="1287786" cy="1376886"/>
          </a:xfrm>
          <a:prstGeom prst="rect">
            <a:avLst/>
          </a:prstGeom>
        </p:spPr>
      </p:pic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60969" y="5668548"/>
            <a:ext cx="1404655" cy="1377636"/>
          </a:xfrm>
          <a:prstGeom prst="rect">
            <a:avLst/>
          </a:prstGeom>
        </p:spPr>
      </p:pic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36306" y="2555900"/>
            <a:ext cx="1395797" cy="1377583"/>
          </a:xfrm>
          <a:prstGeom prst="rect">
            <a:avLst/>
          </a:prstGeom>
        </p:spPr>
      </p:pic>
      <p:pic>
        <p:nvPicPr>
          <p:cNvPr id="13" name="Object 12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56620" y="7239851"/>
            <a:ext cx="2578479" cy="1851481"/>
          </a:xfrm>
          <a:prstGeom prst="rect">
            <a:avLst/>
          </a:prstGeom>
        </p:spPr>
      </p:pic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64931" y="6827568"/>
            <a:ext cx="1502188" cy="1133856"/>
          </a:xfrm>
          <a:prstGeom prst="rect">
            <a:avLst/>
          </a:prstGeom>
        </p:spPr>
      </p:pic>
      <p:pic>
        <p:nvPicPr>
          <p:cNvPr id="15" name="Object 14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31745" y="6827568"/>
            <a:ext cx="1502188" cy="1133856"/>
          </a:xfrm>
          <a:prstGeom prst="rect">
            <a:avLst/>
          </a:prstGeom>
        </p:spPr>
      </p:pic>
      <p:pic>
        <p:nvPicPr>
          <p:cNvPr id="16" name="Object 15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34382" y="7288384"/>
            <a:ext cx="2458753" cy="185071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218" y="349329"/>
            <a:ext cx="9345597" cy="1965960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4772" y="3813191"/>
            <a:ext cx="8111728" cy="2587752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68894" y="5486686"/>
            <a:ext cx="5668137" cy="634593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220" y="440341"/>
            <a:ext cx="9345597" cy="175564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6914" y="4247102"/>
            <a:ext cx="6056186" cy="1965960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6146" y="5679138"/>
            <a:ext cx="5668137" cy="634593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5515" y="5153501"/>
            <a:ext cx="1352455" cy="116128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9842" y="295608"/>
            <a:ext cx="1849517" cy="1115568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6336" y="983694"/>
            <a:ext cx="10858500" cy="1316736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6336" y="1587056"/>
            <a:ext cx="9831372" cy="1700784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6336" y="295751"/>
            <a:ext cx="3770328" cy="1344168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07812" y="3686318"/>
            <a:ext cx="4633865" cy="1892808"/>
          </a:xfrm>
          <a:prstGeom prst="rect">
            <a:avLst/>
          </a:prstGeom>
        </p:spPr>
      </p:pic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44797" y="3852053"/>
            <a:ext cx="1390888" cy="1024128"/>
          </a:xfrm>
          <a:prstGeom prst="rect">
            <a:avLst/>
          </a:prstGeom>
        </p:spPr>
      </p:pic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208240" y="5107067"/>
            <a:ext cx="3815048" cy="1225296"/>
          </a:xfrm>
          <a:prstGeom prst="rect">
            <a:avLst/>
          </a:prstGeom>
        </p:spPr>
      </p:pic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41662" y="3807904"/>
            <a:ext cx="3766614" cy="1728216"/>
          </a:xfrm>
          <a:prstGeom prst="rect">
            <a:avLst/>
          </a:prstGeom>
        </p:spPr>
      </p:pic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41662" y="3373136"/>
            <a:ext cx="1268444" cy="1243584"/>
          </a:xfrm>
          <a:prstGeom prst="rect">
            <a:avLst/>
          </a:prstGeom>
        </p:spPr>
      </p:pic>
      <p:pic>
        <p:nvPicPr>
          <p:cNvPr id="13" name="Object 12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19517" y="5562838"/>
            <a:ext cx="3063097" cy="1188720"/>
          </a:xfrm>
          <a:prstGeom prst="rect">
            <a:avLst/>
          </a:prstGeom>
        </p:spPr>
      </p:pic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37662" y="5098352"/>
            <a:ext cx="1303306" cy="1243584"/>
          </a:xfrm>
          <a:prstGeom prst="rect">
            <a:avLst/>
          </a:prstGeom>
        </p:spPr>
      </p:pic>
      <p:pic>
        <p:nvPicPr>
          <p:cNvPr id="15" name="Object 14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48936" y="6383512"/>
            <a:ext cx="2634758" cy="1216152"/>
          </a:xfrm>
          <a:prstGeom prst="rect">
            <a:avLst/>
          </a:prstGeom>
        </p:spPr>
      </p:pic>
      <p:pic>
        <p:nvPicPr>
          <p:cNvPr id="16" name="Object 15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18659" y="6836712"/>
            <a:ext cx="3448717" cy="2423160"/>
          </a:xfrm>
          <a:prstGeom prst="rect">
            <a:avLst/>
          </a:prstGeom>
        </p:spPr>
      </p:pic>
      <p:pic>
        <p:nvPicPr>
          <p:cNvPr id="17" name="Object 16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214830" y="6049899"/>
            <a:ext cx="1658350" cy="1234440"/>
          </a:xfrm>
          <a:prstGeom prst="rect">
            <a:avLst/>
          </a:prstGeom>
        </p:spPr>
      </p:pic>
      <p:pic>
        <p:nvPicPr>
          <p:cNvPr id="18" name="Object 17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529727" y="6836426"/>
            <a:ext cx="4492990" cy="1216152"/>
          </a:xfrm>
          <a:prstGeom prst="rect">
            <a:avLst/>
          </a:prstGeom>
        </p:spPr>
      </p:pic>
      <p:pic>
        <p:nvPicPr>
          <p:cNvPr id="19" name="Object 18" descr="preencode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531298" y="7444502"/>
            <a:ext cx="3858482" cy="1216152"/>
          </a:xfrm>
          <a:prstGeom prst="rect">
            <a:avLst/>
          </a:prstGeom>
        </p:spPr>
      </p:pic>
      <p:pic>
        <p:nvPicPr>
          <p:cNvPr id="20" name="Object 19" descr="preencode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132767" y="2779347"/>
            <a:ext cx="1397603" cy="1133856"/>
          </a:xfrm>
          <a:prstGeom prst="rect">
            <a:avLst/>
          </a:prstGeom>
        </p:spPr>
      </p:pic>
      <p:pic>
        <p:nvPicPr>
          <p:cNvPr id="21" name="Object 20" descr="preencode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207669" y="2666905"/>
            <a:ext cx="4748879" cy="1508760"/>
          </a:xfrm>
          <a:prstGeom prst="rect">
            <a:avLst/>
          </a:prstGeom>
        </p:spPr>
      </p:pic>
      <p:pic>
        <p:nvPicPr>
          <p:cNvPr id="22" name="Object 21" descr="preencode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961942" y="2779347"/>
            <a:ext cx="1397603" cy="113385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54117" y="132445"/>
            <a:ext cx="2255853" cy="1115568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8198" y="865965"/>
            <a:ext cx="7159038" cy="1316736"/>
          </a:xfrm>
          <a:prstGeom prst="rect">
            <a:avLst/>
          </a:prstGeom>
        </p:spPr>
      </p:pic>
      <p:pic>
        <p:nvPicPr>
          <p:cNvPr id="5" name="Object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8198" y="1454182"/>
            <a:ext cx="9373172" cy="1444752"/>
          </a:xfrm>
          <a:prstGeom prst="rect">
            <a:avLst/>
          </a:prstGeom>
        </p:spPr>
      </p:pic>
      <p:pic>
        <p:nvPicPr>
          <p:cNvPr id="6" name="Object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8341" y="132445"/>
            <a:ext cx="3317415" cy="1344168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58830" y="2503456"/>
            <a:ext cx="4358973" cy="1216152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05985" y="2549747"/>
            <a:ext cx="1224296" cy="1133856"/>
          </a:xfrm>
          <a:prstGeom prst="rect">
            <a:avLst/>
          </a:prstGeom>
        </p:spPr>
      </p:pic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67974" y="3343847"/>
            <a:ext cx="4033361" cy="1938528"/>
          </a:xfrm>
          <a:prstGeom prst="rect">
            <a:avLst/>
          </a:prstGeom>
        </p:spPr>
      </p:pic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87697" y="3440430"/>
            <a:ext cx="1230154" cy="1188720"/>
          </a:xfrm>
          <a:prstGeom prst="rect">
            <a:avLst/>
          </a:prstGeom>
        </p:spPr>
      </p:pic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74404" y="4896469"/>
            <a:ext cx="3815048" cy="1225296"/>
          </a:xfrm>
          <a:prstGeom prst="rect">
            <a:avLst/>
          </a:prstGeom>
        </p:spPr>
      </p:pic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37690" y="4945190"/>
            <a:ext cx="1352455" cy="1161288"/>
          </a:xfrm>
          <a:prstGeom prst="rect">
            <a:avLst/>
          </a:prstGeom>
        </p:spPr>
      </p:pic>
      <p:pic>
        <p:nvPicPr>
          <p:cNvPr id="13" name="Object 12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816048" y="7613237"/>
            <a:ext cx="3622596" cy="1207008"/>
          </a:xfrm>
          <a:prstGeom prst="rect">
            <a:avLst/>
          </a:prstGeom>
        </p:spPr>
      </p:pic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816048" y="7090743"/>
            <a:ext cx="4065651" cy="1207008"/>
          </a:xfrm>
          <a:prstGeom prst="rect">
            <a:avLst/>
          </a:prstGeom>
        </p:spPr>
      </p:pic>
      <p:pic>
        <p:nvPicPr>
          <p:cNvPr id="15" name="Object 14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91865" y="6248638"/>
            <a:ext cx="1658350" cy="1234440"/>
          </a:xfrm>
          <a:prstGeom prst="rect">
            <a:avLst/>
          </a:prstGeom>
        </p:spPr>
      </p:pic>
      <p:pic>
        <p:nvPicPr>
          <p:cNvPr id="16" name="Object 15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75772" y="2501598"/>
            <a:ext cx="1397603" cy="1216152"/>
          </a:xfrm>
          <a:prstGeom prst="rect">
            <a:avLst/>
          </a:prstGeom>
        </p:spPr>
      </p:pic>
      <p:pic>
        <p:nvPicPr>
          <p:cNvPr id="17" name="Object 16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48235" y="6271355"/>
            <a:ext cx="4120229" cy="1188720"/>
          </a:xfrm>
          <a:prstGeom prst="rect">
            <a:avLst/>
          </a:prstGeom>
        </p:spPr>
      </p:pic>
      <p:pic>
        <p:nvPicPr>
          <p:cNvPr id="18" name="Object 17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81810" y="5857589"/>
            <a:ext cx="1303306" cy="1243584"/>
          </a:xfrm>
          <a:prstGeom prst="rect">
            <a:avLst/>
          </a:prstGeom>
        </p:spPr>
      </p:pic>
      <p:pic>
        <p:nvPicPr>
          <p:cNvPr id="19" name="Object 18" descr="preencode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78524" y="5152644"/>
            <a:ext cx="3872770" cy="1188720"/>
          </a:xfrm>
          <a:prstGeom prst="rect">
            <a:avLst/>
          </a:prstGeom>
        </p:spPr>
      </p:pic>
      <p:pic>
        <p:nvPicPr>
          <p:cNvPr id="20" name="Object 19" descr="preencode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459807" y="4720161"/>
            <a:ext cx="1268301" cy="1243584"/>
          </a:xfrm>
          <a:prstGeom prst="rect">
            <a:avLst/>
          </a:prstGeom>
        </p:spPr>
      </p:pic>
      <p:pic>
        <p:nvPicPr>
          <p:cNvPr id="21" name="Object 20" descr="preencode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473238" y="3527012"/>
            <a:ext cx="3766614" cy="1728216"/>
          </a:xfrm>
          <a:prstGeom prst="rect">
            <a:avLst/>
          </a:prstGeom>
        </p:spPr>
      </p:pic>
      <p:pic>
        <p:nvPicPr>
          <p:cNvPr id="22" name="Object 21" descr="preencode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498669" y="3096387"/>
            <a:ext cx="1268444" cy="1243584"/>
          </a:xfrm>
          <a:prstGeom prst="rect">
            <a:avLst/>
          </a:prstGeom>
        </p:spPr>
      </p:pic>
      <p:pic>
        <p:nvPicPr>
          <p:cNvPr id="23" name="Object 22" descr="preencoded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538674" y="7018020"/>
            <a:ext cx="1176290" cy="1216152"/>
          </a:xfrm>
          <a:prstGeom prst="rect">
            <a:avLst/>
          </a:prstGeom>
        </p:spPr>
      </p:pic>
      <p:pic>
        <p:nvPicPr>
          <p:cNvPr id="24" name="Object 23" descr="preencoded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468237" y="7472220"/>
            <a:ext cx="1130570" cy="1216152"/>
          </a:xfrm>
          <a:prstGeom prst="rect">
            <a:avLst/>
          </a:prstGeom>
        </p:spPr>
      </p:pic>
      <p:pic>
        <p:nvPicPr>
          <p:cNvPr id="25" name="Object 24" descr="preencoded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668941" y="7470362"/>
            <a:ext cx="2667333" cy="1517904"/>
          </a:xfrm>
          <a:prstGeom prst="rect">
            <a:avLst/>
          </a:prstGeom>
        </p:spPr>
      </p:pic>
      <p:pic>
        <p:nvPicPr>
          <p:cNvPr id="26" name="Object 25" descr="preencoded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417213" y="8211169"/>
            <a:ext cx="2295716" cy="1161288"/>
          </a:xfrm>
          <a:prstGeom prst="rect">
            <a:avLst/>
          </a:prstGeom>
        </p:spPr>
      </p:pic>
      <p:pic>
        <p:nvPicPr>
          <p:cNvPr id="27" name="Object 26" descr="preencoded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400354" y="7470362"/>
            <a:ext cx="2161127" cy="1216152"/>
          </a:xfrm>
          <a:prstGeom prst="rect">
            <a:avLst/>
          </a:prstGeom>
        </p:spPr>
      </p:pic>
      <p:pic>
        <p:nvPicPr>
          <p:cNvPr id="28" name="Object 27" descr="preencoded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409890" y="333756"/>
            <a:ext cx="1580626" cy="118872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29</Words>
  <Application>Microsoft Office PowerPoint</Application>
  <PresentationFormat>사용자 지정</PresentationFormat>
  <Paragraphs>29</Paragraphs>
  <Slides>29</Slides>
  <Notes>29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29</vt:i4>
      </vt:variant>
    </vt:vector>
  </HeadingPairs>
  <TitlesOfParts>
    <vt:vector size="32" baseType="lpstr">
      <vt:lpstr>맑은 고딕</vt:lpstr>
      <vt:lpstr>Arial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mangoboard.net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[복사본] 창작공간 임차료 네트워크 파티</dc:title>
  <dc:subject>Presentation</dc:subject>
  <dc:creator>mangoboard.net_20683477</dc:creator>
  <cp:lastModifiedBy>user</cp:lastModifiedBy>
  <cp:revision>2</cp:revision>
  <dcterms:created xsi:type="dcterms:W3CDTF">2022-10-25T01:42:47Z</dcterms:created>
  <dcterms:modified xsi:type="dcterms:W3CDTF">2023-06-05T01:48:17Z</dcterms:modified>
</cp:coreProperties>
</file>